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handoutMasterIdLst>
    <p:handoutMasterId r:id="rId5"/>
  </p:handoutMasterIdLst>
  <p:sldIdLst>
    <p:sldId id="260" r:id="rId2"/>
    <p:sldId id="258" r:id="rId3"/>
  </p:sldIdLst>
  <p:sldSz cx="12801600" cy="9601200" type="A3"/>
  <p:notesSz cx="9866313" cy="6735763"/>
  <p:defaultTextStyle>
    <a:defPPr>
      <a:defRPr lang="ja-JP"/>
    </a:defPPr>
    <a:lvl1pPr marL="0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4" autoAdjust="0"/>
    <p:restoredTop sz="95156" autoAdjust="0"/>
  </p:normalViewPr>
  <p:slideViewPr>
    <p:cSldViewPr showGuides="1">
      <p:cViewPr>
        <p:scale>
          <a:sx n="50" d="100"/>
          <a:sy n="50" d="100"/>
        </p:scale>
        <p:origin x="-612" y="-798"/>
      </p:cViewPr>
      <p:guideLst>
        <p:guide orient="horz" pos="4566"/>
        <p:guide pos="58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19" d="100"/>
          <a:sy n="119" d="100"/>
        </p:scale>
        <p:origin x="-2022" y="-96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2AF9A-C880-4DBB-A86D-0E5313208B14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AF51-B27F-434D-8042-1E5A45EBB9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45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3785-33D9-475B-82DB-2301607A7970}" type="datetime1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F3291-6F62-4A0B-A4E2-B96DD5E07C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784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25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04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074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099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12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148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173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197" algn="l" defTabSz="1280049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ロの字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81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フロアマップ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F3291-6F62-4A0B-A4E2-B96DD5E07C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906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38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836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252413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4F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アイリス</a:t>
            </a:r>
            <a:endParaRPr lang="ja-JP" alt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44" y="1911529"/>
            <a:ext cx="11593288" cy="59972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143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47" name="Freeform 41"/>
          <p:cNvSpPr>
            <a:spLocks/>
          </p:cNvSpPr>
          <p:nvPr userDrawn="1"/>
        </p:nvSpPr>
        <p:spPr bwMode="auto">
          <a:xfrm>
            <a:off x="2565400" y="5886450"/>
            <a:ext cx="7518400" cy="0"/>
          </a:xfrm>
          <a:custGeom>
            <a:avLst/>
            <a:gdLst>
              <a:gd name="T0" fmla="*/ 0 w 4736"/>
              <a:gd name="T1" fmla="*/ 4736 w 4736"/>
              <a:gd name="T2" fmla="*/ 0 w 4736"/>
            </a:gdLst>
            <a:ahLst/>
            <a:cxnLst>
              <a:cxn ang="0">
                <a:pos x="T0" y="0"/>
              </a:cxn>
              <a:cxn ang="0">
                <a:pos x="T1" y="0"/>
              </a:cxn>
              <a:cxn ang="0">
                <a:pos x="T2" y="0"/>
              </a:cxn>
            </a:cxnLst>
            <a:rect l="0" t="0" r="r" b="b"/>
            <a:pathLst>
              <a:path w="4736">
                <a:moveTo>
                  <a:pt x="0" y="0"/>
                </a:moveTo>
                <a:lnTo>
                  <a:pt x="473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" name="正方形/長方形 152"/>
          <p:cNvSpPr/>
          <p:nvPr userDrawn="1"/>
        </p:nvSpPr>
        <p:spPr>
          <a:xfrm>
            <a:off x="6112768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主婦会館プラザエフ</a:t>
            </a:r>
          </a:p>
        </p:txBody>
      </p:sp>
      <p:sp>
        <p:nvSpPr>
          <p:cNvPr id="38" name="正方形/長方形 37"/>
          <p:cNvSpPr/>
          <p:nvPr userDrawn="1"/>
        </p:nvSpPr>
        <p:spPr>
          <a:xfrm>
            <a:off x="-22126" y="-960040"/>
            <a:ext cx="6400800" cy="754053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ja-JP" altLang="en-US" b="1" dirty="0" smtClean="0">
                <a:solidFill>
                  <a:schemeClr val="accent5">
                    <a:lumMod val="75000"/>
                  </a:schemeClr>
                </a:solidFill>
              </a:rPr>
              <a:t>レイアウト・シュミレーション</a:t>
            </a:r>
          </a:p>
          <a:p>
            <a:r>
              <a:rPr lang="ja-JP" altLang="en-US" sz="1800" dirty="0" smtClean="0"/>
              <a:t>机といすを動かして自由にレイアウトを作成いただけます</a:t>
            </a:r>
            <a:endParaRPr lang="ja-JP" altLang="en-US" sz="1800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52413" y="8927559"/>
            <a:ext cx="6400800" cy="4770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altLang="ja-JP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4F</a:t>
            </a:r>
            <a:r>
              <a:rPr lang="ja-JP" alt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アイリス</a:t>
            </a:r>
            <a:endParaRPr lang="ja-JP" altLang="en-US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1632248"/>
            <a:ext cx="1034415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86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08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3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086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867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603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6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39763" y="384175"/>
            <a:ext cx="11522075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9763" y="2239963"/>
            <a:ext cx="11522075" cy="633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397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98E3-7ECC-431B-98F4-1183B9BF1F08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563" y="8899525"/>
            <a:ext cx="40544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163" y="8899525"/>
            <a:ext cx="2987675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2FD4-D08E-421B-9B03-1FA39B80C6E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61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7" name="グループ化 236"/>
          <p:cNvGrpSpPr/>
          <p:nvPr/>
        </p:nvGrpSpPr>
        <p:grpSpPr>
          <a:xfrm>
            <a:off x="3570651" y="2496344"/>
            <a:ext cx="2731198" cy="1379884"/>
            <a:chOff x="1428751" y="2438400"/>
            <a:chExt cx="1062038" cy="536574"/>
          </a:xfrm>
        </p:grpSpPr>
        <p:sp>
          <p:nvSpPr>
            <p:cNvPr id="238" name="Freeform 471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165 h 165"/>
                <a:gd name="T2" fmla="*/ 0 w 669"/>
                <a:gd name="T3" fmla="*/ 165 h 165"/>
                <a:gd name="T4" fmla="*/ 0 w 669"/>
                <a:gd name="T5" fmla="*/ 0 h 165"/>
                <a:gd name="T6" fmla="*/ 669 w 669"/>
                <a:gd name="T7" fmla="*/ 0 h 165"/>
                <a:gd name="T8" fmla="*/ 669 w 669"/>
                <a:gd name="T9" fmla="*/ 165 h 165"/>
                <a:gd name="T10" fmla="*/ 669 w 669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9" h="165">
                  <a:moveTo>
                    <a:pt x="669" y="165"/>
                  </a:moveTo>
                  <a:lnTo>
                    <a:pt x="0" y="165"/>
                  </a:lnTo>
                  <a:lnTo>
                    <a:pt x="0" y="0"/>
                  </a:lnTo>
                  <a:lnTo>
                    <a:pt x="669" y="0"/>
                  </a:lnTo>
                  <a:lnTo>
                    <a:pt x="669" y="165"/>
                  </a:lnTo>
                  <a:lnTo>
                    <a:pt x="669" y="16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9" name="Freeform 472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0 h 165"/>
                <a:gd name="T2" fmla="*/ 0 w 669"/>
                <a:gd name="T3" fmla="*/ 0 h 165"/>
                <a:gd name="T4" fmla="*/ 0 w 669"/>
                <a:gd name="T5" fmla="*/ 165 h 165"/>
                <a:gd name="T6" fmla="*/ 669 w 669"/>
                <a:gd name="T7" fmla="*/ 165 h 165"/>
                <a:gd name="T8" fmla="*/ 669 w 669"/>
                <a:gd name="T9" fmla="*/ 0 h 165"/>
                <a:gd name="T10" fmla="*/ 669 w 669"/>
                <a:gd name="T11" fmla="*/ 0 h 165"/>
                <a:gd name="T12" fmla="*/ 669 w 669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9" h="165">
                  <a:moveTo>
                    <a:pt x="669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669" y="165"/>
                  </a:lnTo>
                  <a:lnTo>
                    <a:pt x="669" y="0"/>
                  </a:lnTo>
                  <a:lnTo>
                    <a:pt x="669" y="0"/>
                  </a:lnTo>
                  <a:lnTo>
                    <a:pt x="669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0" name="Freeform 473"/>
            <p:cNvSpPr>
              <a:spLocks/>
            </p:cNvSpPr>
            <p:nvPr/>
          </p:nvSpPr>
          <p:spPr bwMode="auto">
            <a:xfrm>
              <a:off x="1827214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1" name="Freeform 474"/>
            <p:cNvSpPr>
              <a:spLocks/>
            </p:cNvSpPr>
            <p:nvPr/>
          </p:nvSpPr>
          <p:spPr bwMode="auto">
            <a:xfrm>
              <a:off x="1827214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2" name="Freeform 475"/>
            <p:cNvSpPr>
              <a:spLocks/>
            </p:cNvSpPr>
            <p:nvPr/>
          </p:nvSpPr>
          <p:spPr bwMode="auto">
            <a:xfrm>
              <a:off x="1474789" y="2495550"/>
              <a:ext cx="261938" cy="206375"/>
            </a:xfrm>
            <a:custGeom>
              <a:avLst/>
              <a:gdLst>
                <a:gd name="T0" fmla="*/ 15 w 70"/>
                <a:gd name="T1" fmla="*/ 55 h 55"/>
                <a:gd name="T2" fmla="*/ 55 w 70"/>
                <a:gd name="T3" fmla="*/ 55 h 55"/>
                <a:gd name="T4" fmla="*/ 70 w 70"/>
                <a:gd name="T5" fmla="*/ 40 h 55"/>
                <a:gd name="T6" fmla="*/ 70 w 70"/>
                <a:gd name="T7" fmla="*/ 0 h 55"/>
                <a:gd name="T8" fmla="*/ 0 w 70"/>
                <a:gd name="T9" fmla="*/ 0 h 55"/>
                <a:gd name="T10" fmla="*/ 0 w 70"/>
                <a:gd name="T11" fmla="*/ 40 h 55"/>
                <a:gd name="T12" fmla="*/ 15 w 70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5">
                  <a:moveTo>
                    <a:pt x="15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3" y="55"/>
                    <a:pt x="70" y="48"/>
                    <a:pt x="70" y="4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5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3" name="Freeform 476"/>
            <p:cNvSpPr>
              <a:spLocks/>
            </p:cNvSpPr>
            <p:nvPr/>
          </p:nvSpPr>
          <p:spPr bwMode="auto">
            <a:xfrm>
              <a:off x="1474789" y="2438400"/>
              <a:ext cx="261938" cy="49212"/>
            </a:xfrm>
            <a:custGeom>
              <a:avLst/>
              <a:gdLst>
                <a:gd name="T0" fmla="*/ 6 w 70"/>
                <a:gd name="T1" fmla="*/ 13 h 13"/>
                <a:gd name="T2" fmla="*/ 64 w 70"/>
                <a:gd name="T3" fmla="*/ 13 h 13"/>
                <a:gd name="T4" fmla="*/ 70 w 70"/>
                <a:gd name="T5" fmla="*/ 6 h 13"/>
                <a:gd name="T6" fmla="*/ 64 w 70"/>
                <a:gd name="T7" fmla="*/ 0 h 13"/>
                <a:gd name="T8" fmla="*/ 6 w 70"/>
                <a:gd name="T9" fmla="*/ 0 h 13"/>
                <a:gd name="T10" fmla="*/ 0 w 70"/>
                <a:gd name="T11" fmla="*/ 6 h 13"/>
                <a:gd name="T12" fmla="*/ 6 w 70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">
                  <a:moveTo>
                    <a:pt x="6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0" y="10"/>
                    <a:pt x="70" y="6"/>
                  </a:cubicBezTo>
                  <a:cubicBezTo>
                    <a:pt x="70" y="3"/>
                    <a:pt x="68" y="0"/>
                    <a:pt x="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4" name="Freeform 477"/>
            <p:cNvSpPr>
              <a:spLocks/>
            </p:cNvSpPr>
            <p:nvPr/>
          </p:nvSpPr>
          <p:spPr bwMode="auto">
            <a:xfrm>
              <a:off x="2179639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5" name="Freeform 478"/>
            <p:cNvSpPr>
              <a:spLocks/>
            </p:cNvSpPr>
            <p:nvPr/>
          </p:nvSpPr>
          <p:spPr bwMode="auto">
            <a:xfrm>
              <a:off x="2179639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46" name="グループ化 245"/>
          <p:cNvGrpSpPr/>
          <p:nvPr/>
        </p:nvGrpSpPr>
        <p:grpSpPr>
          <a:xfrm rot="5400000">
            <a:off x="5638714" y="3878273"/>
            <a:ext cx="2731198" cy="1379884"/>
            <a:chOff x="1428751" y="2438400"/>
            <a:chExt cx="1062038" cy="536574"/>
          </a:xfrm>
        </p:grpSpPr>
        <p:sp>
          <p:nvSpPr>
            <p:cNvPr id="247" name="Freeform 471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165 h 165"/>
                <a:gd name="T2" fmla="*/ 0 w 669"/>
                <a:gd name="T3" fmla="*/ 165 h 165"/>
                <a:gd name="T4" fmla="*/ 0 w 669"/>
                <a:gd name="T5" fmla="*/ 0 h 165"/>
                <a:gd name="T6" fmla="*/ 669 w 669"/>
                <a:gd name="T7" fmla="*/ 0 h 165"/>
                <a:gd name="T8" fmla="*/ 669 w 669"/>
                <a:gd name="T9" fmla="*/ 165 h 165"/>
                <a:gd name="T10" fmla="*/ 669 w 669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9" h="165">
                  <a:moveTo>
                    <a:pt x="669" y="165"/>
                  </a:moveTo>
                  <a:lnTo>
                    <a:pt x="0" y="165"/>
                  </a:lnTo>
                  <a:lnTo>
                    <a:pt x="0" y="0"/>
                  </a:lnTo>
                  <a:lnTo>
                    <a:pt x="669" y="0"/>
                  </a:lnTo>
                  <a:lnTo>
                    <a:pt x="669" y="165"/>
                  </a:lnTo>
                  <a:lnTo>
                    <a:pt x="669" y="16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8" name="Freeform 472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0 h 165"/>
                <a:gd name="T2" fmla="*/ 0 w 669"/>
                <a:gd name="T3" fmla="*/ 0 h 165"/>
                <a:gd name="T4" fmla="*/ 0 w 669"/>
                <a:gd name="T5" fmla="*/ 165 h 165"/>
                <a:gd name="T6" fmla="*/ 669 w 669"/>
                <a:gd name="T7" fmla="*/ 165 h 165"/>
                <a:gd name="T8" fmla="*/ 669 w 669"/>
                <a:gd name="T9" fmla="*/ 0 h 165"/>
                <a:gd name="T10" fmla="*/ 669 w 669"/>
                <a:gd name="T11" fmla="*/ 0 h 165"/>
                <a:gd name="T12" fmla="*/ 669 w 669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9" h="165">
                  <a:moveTo>
                    <a:pt x="669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669" y="165"/>
                  </a:lnTo>
                  <a:lnTo>
                    <a:pt x="669" y="0"/>
                  </a:lnTo>
                  <a:lnTo>
                    <a:pt x="669" y="0"/>
                  </a:lnTo>
                  <a:lnTo>
                    <a:pt x="669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9" name="Freeform 473"/>
            <p:cNvSpPr>
              <a:spLocks/>
            </p:cNvSpPr>
            <p:nvPr/>
          </p:nvSpPr>
          <p:spPr bwMode="auto">
            <a:xfrm>
              <a:off x="1827214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0" name="Freeform 474"/>
            <p:cNvSpPr>
              <a:spLocks/>
            </p:cNvSpPr>
            <p:nvPr/>
          </p:nvSpPr>
          <p:spPr bwMode="auto">
            <a:xfrm>
              <a:off x="1827214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1" name="Freeform 475"/>
            <p:cNvSpPr>
              <a:spLocks/>
            </p:cNvSpPr>
            <p:nvPr/>
          </p:nvSpPr>
          <p:spPr bwMode="auto">
            <a:xfrm>
              <a:off x="1474789" y="2495550"/>
              <a:ext cx="261938" cy="206375"/>
            </a:xfrm>
            <a:custGeom>
              <a:avLst/>
              <a:gdLst>
                <a:gd name="T0" fmla="*/ 15 w 70"/>
                <a:gd name="T1" fmla="*/ 55 h 55"/>
                <a:gd name="T2" fmla="*/ 55 w 70"/>
                <a:gd name="T3" fmla="*/ 55 h 55"/>
                <a:gd name="T4" fmla="*/ 70 w 70"/>
                <a:gd name="T5" fmla="*/ 40 h 55"/>
                <a:gd name="T6" fmla="*/ 70 w 70"/>
                <a:gd name="T7" fmla="*/ 0 h 55"/>
                <a:gd name="T8" fmla="*/ 0 w 70"/>
                <a:gd name="T9" fmla="*/ 0 h 55"/>
                <a:gd name="T10" fmla="*/ 0 w 70"/>
                <a:gd name="T11" fmla="*/ 40 h 55"/>
                <a:gd name="T12" fmla="*/ 15 w 70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5">
                  <a:moveTo>
                    <a:pt x="15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3" y="55"/>
                    <a:pt x="70" y="48"/>
                    <a:pt x="70" y="4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5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2" name="Freeform 476"/>
            <p:cNvSpPr>
              <a:spLocks/>
            </p:cNvSpPr>
            <p:nvPr/>
          </p:nvSpPr>
          <p:spPr bwMode="auto">
            <a:xfrm>
              <a:off x="1474789" y="2438400"/>
              <a:ext cx="261938" cy="49212"/>
            </a:xfrm>
            <a:custGeom>
              <a:avLst/>
              <a:gdLst>
                <a:gd name="T0" fmla="*/ 6 w 70"/>
                <a:gd name="T1" fmla="*/ 13 h 13"/>
                <a:gd name="T2" fmla="*/ 64 w 70"/>
                <a:gd name="T3" fmla="*/ 13 h 13"/>
                <a:gd name="T4" fmla="*/ 70 w 70"/>
                <a:gd name="T5" fmla="*/ 6 h 13"/>
                <a:gd name="T6" fmla="*/ 64 w 70"/>
                <a:gd name="T7" fmla="*/ 0 h 13"/>
                <a:gd name="T8" fmla="*/ 6 w 70"/>
                <a:gd name="T9" fmla="*/ 0 h 13"/>
                <a:gd name="T10" fmla="*/ 0 w 70"/>
                <a:gd name="T11" fmla="*/ 6 h 13"/>
                <a:gd name="T12" fmla="*/ 6 w 70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">
                  <a:moveTo>
                    <a:pt x="6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0" y="10"/>
                    <a:pt x="70" y="6"/>
                  </a:cubicBezTo>
                  <a:cubicBezTo>
                    <a:pt x="70" y="3"/>
                    <a:pt x="68" y="0"/>
                    <a:pt x="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3" name="Freeform 477"/>
            <p:cNvSpPr>
              <a:spLocks/>
            </p:cNvSpPr>
            <p:nvPr/>
          </p:nvSpPr>
          <p:spPr bwMode="auto">
            <a:xfrm>
              <a:off x="2179639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4" name="Freeform 478"/>
            <p:cNvSpPr>
              <a:spLocks/>
            </p:cNvSpPr>
            <p:nvPr/>
          </p:nvSpPr>
          <p:spPr bwMode="auto">
            <a:xfrm>
              <a:off x="2179639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  <p:grpSp>
        <p:nvGrpSpPr>
          <p:cNvPr id="255" name="グループ化 254"/>
          <p:cNvGrpSpPr/>
          <p:nvPr/>
        </p:nvGrpSpPr>
        <p:grpSpPr>
          <a:xfrm rot="16200000">
            <a:off x="1502140" y="3878273"/>
            <a:ext cx="2731198" cy="1379884"/>
            <a:chOff x="1428751" y="2438400"/>
            <a:chExt cx="1062038" cy="536574"/>
          </a:xfrm>
        </p:grpSpPr>
        <p:sp>
          <p:nvSpPr>
            <p:cNvPr id="256" name="Freeform 471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165 h 165"/>
                <a:gd name="T2" fmla="*/ 0 w 669"/>
                <a:gd name="T3" fmla="*/ 165 h 165"/>
                <a:gd name="T4" fmla="*/ 0 w 669"/>
                <a:gd name="T5" fmla="*/ 0 h 165"/>
                <a:gd name="T6" fmla="*/ 669 w 669"/>
                <a:gd name="T7" fmla="*/ 0 h 165"/>
                <a:gd name="T8" fmla="*/ 669 w 669"/>
                <a:gd name="T9" fmla="*/ 165 h 165"/>
                <a:gd name="T10" fmla="*/ 669 w 669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9" h="165">
                  <a:moveTo>
                    <a:pt x="669" y="165"/>
                  </a:moveTo>
                  <a:lnTo>
                    <a:pt x="0" y="165"/>
                  </a:lnTo>
                  <a:lnTo>
                    <a:pt x="0" y="0"/>
                  </a:lnTo>
                  <a:lnTo>
                    <a:pt x="669" y="0"/>
                  </a:lnTo>
                  <a:lnTo>
                    <a:pt x="669" y="165"/>
                  </a:lnTo>
                  <a:lnTo>
                    <a:pt x="669" y="16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57" name="Freeform 472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0 h 165"/>
                <a:gd name="T2" fmla="*/ 0 w 669"/>
                <a:gd name="T3" fmla="*/ 0 h 165"/>
                <a:gd name="T4" fmla="*/ 0 w 669"/>
                <a:gd name="T5" fmla="*/ 165 h 165"/>
                <a:gd name="T6" fmla="*/ 669 w 669"/>
                <a:gd name="T7" fmla="*/ 165 h 165"/>
                <a:gd name="T8" fmla="*/ 669 w 669"/>
                <a:gd name="T9" fmla="*/ 0 h 165"/>
                <a:gd name="T10" fmla="*/ 669 w 669"/>
                <a:gd name="T11" fmla="*/ 0 h 165"/>
                <a:gd name="T12" fmla="*/ 669 w 669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9" h="165">
                  <a:moveTo>
                    <a:pt x="669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669" y="165"/>
                  </a:lnTo>
                  <a:lnTo>
                    <a:pt x="669" y="0"/>
                  </a:lnTo>
                  <a:lnTo>
                    <a:pt x="669" y="0"/>
                  </a:lnTo>
                  <a:lnTo>
                    <a:pt x="669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58" name="Freeform 473"/>
            <p:cNvSpPr>
              <a:spLocks/>
            </p:cNvSpPr>
            <p:nvPr/>
          </p:nvSpPr>
          <p:spPr bwMode="auto">
            <a:xfrm>
              <a:off x="1827214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59" name="Freeform 474"/>
            <p:cNvSpPr>
              <a:spLocks/>
            </p:cNvSpPr>
            <p:nvPr/>
          </p:nvSpPr>
          <p:spPr bwMode="auto">
            <a:xfrm>
              <a:off x="1827214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60" name="Freeform 475"/>
            <p:cNvSpPr>
              <a:spLocks/>
            </p:cNvSpPr>
            <p:nvPr/>
          </p:nvSpPr>
          <p:spPr bwMode="auto">
            <a:xfrm>
              <a:off x="1474789" y="2495550"/>
              <a:ext cx="261938" cy="206375"/>
            </a:xfrm>
            <a:custGeom>
              <a:avLst/>
              <a:gdLst>
                <a:gd name="T0" fmla="*/ 15 w 70"/>
                <a:gd name="T1" fmla="*/ 55 h 55"/>
                <a:gd name="T2" fmla="*/ 55 w 70"/>
                <a:gd name="T3" fmla="*/ 55 h 55"/>
                <a:gd name="T4" fmla="*/ 70 w 70"/>
                <a:gd name="T5" fmla="*/ 40 h 55"/>
                <a:gd name="T6" fmla="*/ 70 w 70"/>
                <a:gd name="T7" fmla="*/ 0 h 55"/>
                <a:gd name="T8" fmla="*/ 0 w 70"/>
                <a:gd name="T9" fmla="*/ 0 h 55"/>
                <a:gd name="T10" fmla="*/ 0 w 70"/>
                <a:gd name="T11" fmla="*/ 40 h 55"/>
                <a:gd name="T12" fmla="*/ 15 w 70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5">
                  <a:moveTo>
                    <a:pt x="15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3" y="55"/>
                    <a:pt x="70" y="48"/>
                    <a:pt x="70" y="4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5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61" name="Freeform 476"/>
            <p:cNvSpPr>
              <a:spLocks/>
            </p:cNvSpPr>
            <p:nvPr/>
          </p:nvSpPr>
          <p:spPr bwMode="auto">
            <a:xfrm>
              <a:off x="1474789" y="2438400"/>
              <a:ext cx="261938" cy="49212"/>
            </a:xfrm>
            <a:custGeom>
              <a:avLst/>
              <a:gdLst>
                <a:gd name="T0" fmla="*/ 6 w 70"/>
                <a:gd name="T1" fmla="*/ 13 h 13"/>
                <a:gd name="T2" fmla="*/ 64 w 70"/>
                <a:gd name="T3" fmla="*/ 13 h 13"/>
                <a:gd name="T4" fmla="*/ 70 w 70"/>
                <a:gd name="T5" fmla="*/ 6 h 13"/>
                <a:gd name="T6" fmla="*/ 64 w 70"/>
                <a:gd name="T7" fmla="*/ 0 h 13"/>
                <a:gd name="T8" fmla="*/ 6 w 70"/>
                <a:gd name="T9" fmla="*/ 0 h 13"/>
                <a:gd name="T10" fmla="*/ 0 w 70"/>
                <a:gd name="T11" fmla="*/ 6 h 13"/>
                <a:gd name="T12" fmla="*/ 6 w 70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">
                  <a:moveTo>
                    <a:pt x="6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0" y="10"/>
                    <a:pt x="70" y="6"/>
                  </a:cubicBezTo>
                  <a:cubicBezTo>
                    <a:pt x="70" y="3"/>
                    <a:pt x="68" y="0"/>
                    <a:pt x="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62" name="Freeform 477"/>
            <p:cNvSpPr>
              <a:spLocks/>
            </p:cNvSpPr>
            <p:nvPr/>
          </p:nvSpPr>
          <p:spPr bwMode="auto">
            <a:xfrm>
              <a:off x="2179639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  <p:sp>
          <p:nvSpPr>
            <p:cNvPr id="263" name="Freeform 478"/>
            <p:cNvSpPr>
              <a:spLocks/>
            </p:cNvSpPr>
            <p:nvPr/>
          </p:nvSpPr>
          <p:spPr bwMode="auto">
            <a:xfrm>
              <a:off x="2179639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/>
              <a:endParaRPr lang="ja-JP" altLang="en-US"/>
            </a:p>
          </p:txBody>
        </p:sp>
      </p:grpSp>
      <p:grpSp>
        <p:nvGrpSpPr>
          <p:cNvPr id="264" name="グループ化 263"/>
          <p:cNvGrpSpPr/>
          <p:nvPr/>
        </p:nvGrpSpPr>
        <p:grpSpPr>
          <a:xfrm rot="10800000">
            <a:off x="3570651" y="5243872"/>
            <a:ext cx="2731198" cy="1379884"/>
            <a:chOff x="1428751" y="2438400"/>
            <a:chExt cx="1062038" cy="536574"/>
          </a:xfrm>
        </p:grpSpPr>
        <p:sp>
          <p:nvSpPr>
            <p:cNvPr id="265" name="Freeform 471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165 h 165"/>
                <a:gd name="T2" fmla="*/ 0 w 669"/>
                <a:gd name="T3" fmla="*/ 165 h 165"/>
                <a:gd name="T4" fmla="*/ 0 w 669"/>
                <a:gd name="T5" fmla="*/ 0 h 165"/>
                <a:gd name="T6" fmla="*/ 669 w 669"/>
                <a:gd name="T7" fmla="*/ 0 h 165"/>
                <a:gd name="T8" fmla="*/ 669 w 669"/>
                <a:gd name="T9" fmla="*/ 165 h 165"/>
                <a:gd name="T10" fmla="*/ 669 w 669"/>
                <a:gd name="T11" fmla="*/ 165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69" h="165">
                  <a:moveTo>
                    <a:pt x="669" y="165"/>
                  </a:moveTo>
                  <a:lnTo>
                    <a:pt x="0" y="165"/>
                  </a:lnTo>
                  <a:lnTo>
                    <a:pt x="0" y="0"/>
                  </a:lnTo>
                  <a:lnTo>
                    <a:pt x="669" y="0"/>
                  </a:lnTo>
                  <a:lnTo>
                    <a:pt x="669" y="165"/>
                  </a:lnTo>
                  <a:lnTo>
                    <a:pt x="669" y="165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6" name="Freeform 472"/>
            <p:cNvSpPr>
              <a:spLocks/>
            </p:cNvSpPr>
            <p:nvPr/>
          </p:nvSpPr>
          <p:spPr bwMode="auto">
            <a:xfrm>
              <a:off x="1428751" y="2713037"/>
              <a:ext cx="1062038" cy="261937"/>
            </a:xfrm>
            <a:custGeom>
              <a:avLst/>
              <a:gdLst>
                <a:gd name="T0" fmla="*/ 669 w 669"/>
                <a:gd name="T1" fmla="*/ 0 h 165"/>
                <a:gd name="T2" fmla="*/ 0 w 669"/>
                <a:gd name="T3" fmla="*/ 0 h 165"/>
                <a:gd name="T4" fmla="*/ 0 w 669"/>
                <a:gd name="T5" fmla="*/ 165 h 165"/>
                <a:gd name="T6" fmla="*/ 669 w 669"/>
                <a:gd name="T7" fmla="*/ 165 h 165"/>
                <a:gd name="T8" fmla="*/ 669 w 669"/>
                <a:gd name="T9" fmla="*/ 0 h 165"/>
                <a:gd name="T10" fmla="*/ 669 w 669"/>
                <a:gd name="T11" fmla="*/ 0 h 165"/>
                <a:gd name="T12" fmla="*/ 669 w 669"/>
                <a:gd name="T13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9" h="165">
                  <a:moveTo>
                    <a:pt x="669" y="0"/>
                  </a:moveTo>
                  <a:lnTo>
                    <a:pt x="0" y="0"/>
                  </a:lnTo>
                  <a:lnTo>
                    <a:pt x="0" y="165"/>
                  </a:lnTo>
                  <a:lnTo>
                    <a:pt x="669" y="165"/>
                  </a:lnTo>
                  <a:lnTo>
                    <a:pt x="669" y="0"/>
                  </a:lnTo>
                  <a:lnTo>
                    <a:pt x="669" y="0"/>
                  </a:lnTo>
                  <a:lnTo>
                    <a:pt x="669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7" name="Freeform 473"/>
            <p:cNvSpPr>
              <a:spLocks/>
            </p:cNvSpPr>
            <p:nvPr/>
          </p:nvSpPr>
          <p:spPr bwMode="auto">
            <a:xfrm>
              <a:off x="1827214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8" name="Freeform 474"/>
            <p:cNvSpPr>
              <a:spLocks/>
            </p:cNvSpPr>
            <p:nvPr/>
          </p:nvSpPr>
          <p:spPr bwMode="auto">
            <a:xfrm>
              <a:off x="1827214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9" name="Freeform 475"/>
            <p:cNvSpPr>
              <a:spLocks/>
            </p:cNvSpPr>
            <p:nvPr/>
          </p:nvSpPr>
          <p:spPr bwMode="auto">
            <a:xfrm>
              <a:off x="1474789" y="2495550"/>
              <a:ext cx="261938" cy="206375"/>
            </a:xfrm>
            <a:custGeom>
              <a:avLst/>
              <a:gdLst>
                <a:gd name="T0" fmla="*/ 15 w 70"/>
                <a:gd name="T1" fmla="*/ 55 h 55"/>
                <a:gd name="T2" fmla="*/ 55 w 70"/>
                <a:gd name="T3" fmla="*/ 55 h 55"/>
                <a:gd name="T4" fmla="*/ 70 w 70"/>
                <a:gd name="T5" fmla="*/ 40 h 55"/>
                <a:gd name="T6" fmla="*/ 70 w 70"/>
                <a:gd name="T7" fmla="*/ 0 h 55"/>
                <a:gd name="T8" fmla="*/ 0 w 70"/>
                <a:gd name="T9" fmla="*/ 0 h 55"/>
                <a:gd name="T10" fmla="*/ 0 w 70"/>
                <a:gd name="T11" fmla="*/ 40 h 55"/>
                <a:gd name="T12" fmla="*/ 15 w 70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55">
                  <a:moveTo>
                    <a:pt x="15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3" y="55"/>
                    <a:pt x="70" y="48"/>
                    <a:pt x="70" y="4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5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0" name="Freeform 476"/>
            <p:cNvSpPr>
              <a:spLocks/>
            </p:cNvSpPr>
            <p:nvPr/>
          </p:nvSpPr>
          <p:spPr bwMode="auto">
            <a:xfrm>
              <a:off x="1474789" y="2438400"/>
              <a:ext cx="261938" cy="49212"/>
            </a:xfrm>
            <a:custGeom>
              <a:avLst/>
              <a:gdLst>
                <a:gd name="T0" fmla="*/ 6 w 70"/>
                <a:gd name="T1" fmla="*/ 13 h 13"/>
                <a:gd name="T2" fmla="*/ 64 w 70"/>
                <a:gd name="T3" fmla="*/ 13 h 13"/>
                <a:gd name="T4" fmla="*/ 70 w 70"/>
                <a:gd name="T5" fmla="*/ 6 h 13"/>
                <a:gd name="T6" fmla="*/ 64 w 70"/>
                <a:gd name="T7" fmla="*/ 0 h 13"/>
                <a:gd name="T8" fmla="*/ 6 w 70"/>
                <a:gd name="T9" fmla="*/ 0 h 13"/>
                <a:gd name="T10" fmla="*/ 0 w 70"/>
                <a:gd name="T11" fmla="*/ 6 h 13"/>
                <a:gd name="T12" fmla="*/ 6 w 70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13">
                  <a:moveTo>
                    <a:pt x="6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0" y="10"/>
                    <a:pt x="70" y="6"/>
                  </a:cubicBezTo>
                  <a:cubicBezTo>
                    <a:pt x="70" y="3"/>
                    <a:pt x="68" y="0"/>
                    <a:pt x="6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6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1" name="Freeform 477"/>
            <p:cNvSpPr>
              <a:spLocks/>
            </p:cNvSpPr>
            <p:nvPr/>
          </p:nvSpPr>
          <p:spPr bwMode="auto">
            <a:xfrm>
              <a:off x="2179639" y="2495550"/>
              <a:ext cx="266700" cy="206375"/>
            </a:xfrm>
            <a:custGeom>
              <a:avLst/>
              <a:gdLst>
                <a:gd name="T0" fmla="*/ 16 w 71"/>
                <a:gd name="T1" fmla="*/ 55 h 55"/>
                <a:gd name="T2" fmla="*/ 55 w 71"/>
                <a:gd name="T3" fmla="*/ 55 h 55"/>
                <a:gd name="T4" fmla="*/ 71 w 71"/>
                <a:gd name="T5" fmla="*/ 40 h 55"/>
                <a:gd name="T6" fmla="*/ 71 w 71"/>
                <a:gd name="T7" fmla="*/ 0 h 55"/>
                <a:gd name="T8" fmla="*/ 0 w 71"/>
                <a:gd name="T9" fmla="*/ 0 h 55"/>
                <a:gd name="T10" fmla="*/ 0 w 71"/>
                <a:gd name="T11" fmla="*/ 40 h 55"/>
                <a:gd name="T12" fmla="*/ 16 w 71"/>
                <a:gd name="T13" fmla="*/ 55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55">
                  <a:moveTo>
                    <a:pt x="16" y="55"/>
                  </a:moveTo>
                  <a:cubicBezTo>
                    <a:pt x="55" y="55"/>
                    <a:pt x="55" y="55"/>
                    <a:pt x="55" y="55"/>
                  </a:cubicBezTo>
                  <a:cubicBezTo>
                    <a:pt x="64" y="55"/>
                    <a:pt x="71" y="48"/>
                    <a:pt x="71" y="4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8"/>
                    <a:pt x="7" y="55"/>
                    <a:pt x="16" y="55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2" name="Freeform 478"/>
            <p:cNvSpPr>
              <a:spLocks/>
            </p:cNvSpPr>
            <p:nvPr/>
          </p:nvSpPr>
          <p:spPr bwMode="auto">
            <a:xfrm>
              <a:off x="2179639" y="2438400"/>
              <a:ext cx="266700" cy="49212"/>
            </a:xfrm>
            <a:custGeom>
              <a:avLst/>
              <a:gdLst>
                <a:gd name="T0" fmla="*/ 7 w 71"/>
                <a:gd name="T1" fmla="*/ 13 h 13"/>
                <a:gd name="T2" fmla="*/ 64 w 71"/>
                <a:gd name="T3" fmla="*/ 13 h 13"/>
                <a:gd name="T4" fmla="*/ 71 w 71"/>
                <a:gd name="T5" fmla="*/ 6 h 13"/>
                <a:gd name="T6" fmla="*/ 64 w 71"/>
                <a:gd name="T7" fmla="*/ 0 h 13"/>
                <a:gd name="T8" fmla="*/ 7 w 71"/>
                <a:gd name="T9" fmla="*/ 0 h 13"/>
                <a:gd name="T10" fmla="*/ 0 w 71"/>
                <a:gd name="T11" fmla="*/ 6 h 13"/>
                <a:gd name="T12" fmla="*/ 7 w 71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" h="13">
                  <a:moveTo>
                    <a:pt x="7" y="13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68" y="13"/>
                    <a:pt x="71" y="10"/>
                    <a:pt x="71" y="6"/>
                  </a:cubicBezTo>
                  <a:cubicBezTo>
                    <a:pt x="71" y="3"/>
                    <a:pt x="68" y="0"/>
                    <a:pt x="6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3"/>
                    <a:pt x="7" y="13"/>
                  </a:cubicBez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30163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1953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788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6</Words>
  <Application>Microsoft Office PowerPoint</Application>
  <PresentationFormat>A3 297x420 mm</PresentationFormat>
  <Paragraphs>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デザインの設定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eigyou5</dc:creator>
  <cp:lastModifiedBy>eigyou5</cp:lastModifiedBy>
  <cp:revision>33</cp:revision>
  <cp:lastPrinted>2019-12-25T06:38:11Z</cp:lastPrinted>
  <dcterms:created xsi:type="dcterms:W3CDTF">2019-12-25T03:04:01Z</dcterms:created>
  <dcterms:modified xsi:type="dcterms:W3CDTF">2023-03-28T07:20:59Z</dcterms:modified>
</cp:coreProperties>
</file>