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"/>
  </p:notesMasterIdLst>
  <p:handoutMasterIdLst>
    <p:handoutMasterId r:id="rId7"/>
  </p:handoutMasterIdLst>
  <p:sldIdLst>
    <p:sldId id="259" r:id="rId3"/>
    <p:sldId id="260" r:id="rId4"/>
    <p:sldId id="258" r:id="rId5"/>
  </p:sldIdLst>
  <p:sldSz cx="12801600" cy="9601200" type="A3"/>
  <p:notesSz cx="9866313" cy="6735763"/>
  <p:defaultTextStyle>
    <a:defPPr>
      <a:defRPr lang="ja-JP"/>
    </a:defPPr>
    <a:lvl1pPr marL="0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25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049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074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099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123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148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173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197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5156" autoAdjust="0"/>
  </p:normalViewPr>
  <p:slideViewPr>
    <p:cSldViewPr showGuides="1">
      <p:cViewPr varScale="1">
        <p:scale>
          <a:sx n="63" d="100"/>
          <a:sy n="63" d="100"/>
        </p:scale>
        <p:origin x="-108" y="-420"/>
      </p:cViewPr>
      <p:guideLst>
        <p:guide orient="horz" pos="3432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9" d="100"/>
          <a:sy n="119" d="100"/>
        </p:scale>
        <p:origin x="-2022" y="-96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2AF9A-C880-4DBB-A86D-0E5313208B14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AF51-B27F-434D-8042-1E5A45EBB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4503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43785-33D9-475B-82DB-2301607A7970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F3291-6F62-4A0B-A4E2-B96DD5E07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78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25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049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074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099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123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148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173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197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スクール形式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ロの字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98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フロアマップ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0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724025"/>
            <a:ext cx="10428287" cy="61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 userDrawn="1"/>
        </p:nvSpPr>
        <p:spPr>
          <a:xfrm>
            <a:off x="-22126" y="-960040"/>
            <a:ext cx="6400800" cy="75405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レイアウト・シュミレーション</a:t>
            </a:r>
          </a:p>
          <a:p>
            <a:r>
              <a:rPr lang="ja-JP" altLang="en-US" sz="1800" dirty="0" smtClean="0"/>
              <a:t>机といすを動かして自由にレイアウトを作成いただけます</a:t>
            </a:r>
            <a:endParaRPr lang="ja-JP" altLang="en-US" sz="1800" dirty="0"/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4544020" y="3966667"/>
            <a:ext cx="188913" cy="182563"/>
            <a:chOff x="4544020" y="3966667"/>
            <a:chExt cx="188913" cy="182563"/>
          </a:xfrm>
        </p:grpSpPr>
        <p:sp>
          <p:nvSpPr>
            <p:cNvPr id="6" name="Freeform 64"/>
            <p:cNvSpPr>
              <a:spLocks/>
            </p:cNvSpPr>
            <p:nvPr/>
          </p:nvSpPr>
          <p:spPr bwMode="auto">
            <a:xfrm>
              <a:off x="4559895" y="3966667"/>
              <a:ext cx="22225" cy="69850"/>
            </a:xfrm>
            <a:custGeom>
              <a:avLst/>
              <a:gdLst>
                <a:gd name="T0" fmla="*/ 6 w 6"/>
                <a:gd name="T1" fmla="*/ 3 h 19"/>
                <a:gd name="T2" fmla="*/ 3 w 6"/>
                <a:gd name="T3" fmla="*/ 0 h 19"/>
                <a:gd name="T4" fmla="*/ 0 w 6"/>
                <a:gd name="T5" fmla="*/ 3 h 19"/>
                <a:gd name="T6" fmla="*/ 0 w 6"/>
                <a:gd name="T7" fmla="*/ 19 h 19"/>
                <a:gd name="T8" fmla="*/ 6 w 6"/>
                <a:gd name="T9" fmla="*/ 19 h 19"/>
                <a:gd name="T10" fmla="*/ 6 w 6"/>
                <a:gd name="T1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9">
                  <a:moveTo>
                    <a:pt x="6" y="3"/>
                  </a:moveTo>
                  <a:cubicBezTo>
                    <a:pt x="6" y="2"/>
                    <a:pt x="4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65"/>
            <p:cNvSpPr>
              <a:spLocks/>
            </p:cNvSpPr>
            <p:nvPr/>
          </p:nvSpPr>
          <p:spPr bwMode="auto">
            <a:xfrm>
              <a:off x="4544020" y="4049217"/>
              <a:ext cx="49213" cy="100013"/>
            </a:xfrm>
            <a:custGeom>
              <a:avLst/>
              <a:gdLst>
                <a:gd name="T0" fmla="*/ 12 w 13"/>
                <a:gd name="T1" fmla="*/ 0 h 27"/>
                <a:gd name="T2" fmla="*/ 1 w 13"/>
                <a:gd name="T3" fmla="*/ 0 h 27"/>
                <a:gd name="T4" fmla="*/ 0 w 13"/>
                <a:gd name="T5" fmla="*/ 1 h 27"/>
                <a:gd name="T6" fmla="*/ 0 w 13"/>
                <a:gd name="T7" fmla="*/ 6 h 27"/>
                <a:gd name="T8" fmla="*/ 1 w 13"/>
                <a:gd name="T9" fmla="*/ 8 h 27"/>
                <a:gd name="T10" fmla="*/ 4 w 13"/>
                <a:gd name="T11" fmla="*/ 8 h 27"/>
                <a:gd name="T12" fmla="*/ 4 w 13"/>
                <a:gd name="T13" fmla="*/ 24 h 27"/>
                <a:gd name="T14" fmla="*/ 7 w 13"/>
                <a:gd name="T15" fmla="*/ 27 h 27"/>
                <a:gd name="T16" fmla="*/ 10 w 13"/>
                <a:gd name="T17" fmla="*/ 24 h 27"/>
                <a:gd name="T18" fmla="*/ 10 w 13"/>
                <a:gd name="T19" fmla="*/ 8 h 27"/>
                <a:gd name="T20" fmla="*/ 12 w 13"/>
                <a:gd name="T21" fmla="*/ 8 h 27"/>
                <a:gd name="T22" fmla="*/ 13 w 13"/>
                <a:gd name="T23" fmla="*/ 6 h 27"/>
                <a:gd name="T24" fmla="*/ 13 w 13"/>
                <a:gd name="T25" fmla="*/ 1 h 27"/>
                <a:gd name="T26" fmla="*/ 12 w 13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7">
                  <a:moveTo>
                    <a:pt x="1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5"/>
                    <a:pt x="5" y="27"/>
                    <a:pt x="7" y="27"/>
                  </a:cubicBezTo>
                  <a:cubicBezTo>
                    <a:pt x="8" y="27"/>
                    <a:pt x="10" y="25"/>
                    <a:pt x="10" y="24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3" y="7"/>
                    <a:pt x="13" y="6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66"/>
            <p:cNvSpPr>
              <a:spLocks/>
            </p:cNvSpPr>
            <p:nvPr/>
          </p:nvSpPr>
          <p:spPr bwMode="auto">
            <a:xfrm>
              <a:off x="4626570" y="3966667"/>
              <a:ext cx="23813" cy="33338"/>
            </a:xfrm>
            <a:custGeom>
              <a:avLst/>
              <a:gdLst>
                <a:gd name="T0" fmla="*/ 6 w 6"/>
                <a:gd name="T1" fmla="*/ 3 h 9"/>
                <a:gd name="T2" fmla="*/ 3 w 6"/>
                <a:gd name="T3" fmla="*/ 0 h 9"/>
                <a:gd name="T4" fmla="*/ 0 w 6"/>
                <a:gd name="T5" fmla="*/ 3 h 9"/>
                <a:gd name="T6" fmla="*/ 0 w 6"/>
                <a:gd name="T7" fmla="*/ 9 h 9"/>
                <a:gd name="T8" fmla="*/ 6 w 6"/>
                <a:gd name="T9" fmla="*/ 9 h 9"/>
                <a:gd name="T10" fmla="*/ 6 w 6"/>
                <a:gd name="T1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9">
                  <a:moveTo>
                    <a:pt x="6" y="3"/>
                  </a:moveTo>
                  <a:cubicBezTo>
                    <a:pt x="6" y="2"/>
                    <a:pt x="5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9"/>
                    <a:pt x="6" y="9"/>
                    <a:pt x="6" y="9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4612283" y="4011117"/>
              <a:ext cx="52388" cy="138113"/>
            </a:xfrm>
            <a:custGeom>
              <a:avLst/>
              <a:gdLst>
                <a:gd name="T0" fmla="*/ 13 w 14"/>
                <a:gd name="T1" fmla="*/ 0 h 37"/>
                <a:gd name="T2" fmla="*/ 1 w 14"/>
                <a:gd name="T3" fmla="*/ 0 h 37"/>
                <a:gd name="T4" fmla="*/ 0 w 14"/>
                <a:gd name="T5" fmla="*/ 1 h 37"/>
                <a:gd name="T6" fmla="*/ 0 w 14"/>
                <a:gd name="T7" fmla="*/ 7 h 37"/>
                <a:gd name="T8" fmla="*/ 1 w 14"/>
                <a:gd name="T9" fmla="*/ 8 h 37"/>
                <a:gd name="T10" fmla="*/ 4 w 14"/>
                <a:gd name="T11" fmla="*/ 8 h 37"/>
                <a:gd name="T12" fmla="*/ 4 w 14"/>
                <a:gd name="T13" fmla="*/ 34 h 37"/>
                <a:gd name="T14" fmla="*/ 7 w 14"/>
                <a:gd name="T15" fmla="*/ 37 h 37"/>
                <a:gd name="T16" fmla="*/ 10 w 14"/>
                <a:gd name="T17" fmla="*/ 34 h 37"/>
                <a:gd name="T18" fmla="*/ 10 w 14"/>
                <a:gd name="T19" fmla="*/ 8 h 37"/>
                <a:gd name="T20" fmla="*/ 13 w 14"/>
                <a:gd name="T21" fmla="*/ 8 h 37"/>
                <a:gd name="T22" fmla="*/ 14 w 14"/>
                <a:gd name="T23" fmla="*/ 7 h 37"/>
                <a:gd name="T24" fmla="*/ 14 w 14"/>
                <a:gd name="T25" fmla="*/ 1 h 37"/>
                <a:gd name="T26" fmla="*/ 13 w 14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37">
                  <a:moveTo>
                    <a:pt x="1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5"/>
                    <a:pt x="5" y="37"/>
                    <a:pt x="7" y="37"/>
                  </a:cubicBezTo>
                  <a:cubicBezTo>
                    <a:pt x="9" y="37"/>
                    <a:pt x="10" y="35"/>
                    <a:pt x="10" y="34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4" y="7"/>
                    <a:pt x="14" y="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4698008" y="3966667"/>
              <a:ext cx="19050" cy="104775"/>
            </a:xfrm>
            <a:custGeom>
              <a:avLst/>
              <a:gdLst>
                <a:gd name="T0" fmla="*/ 5 w 5"/>
                <a:gd name="T1" fmla="*/ 3 h 28"/>
                <a:gd name="T2" fmla="*/ 2 w 5"/>
                <a:gd name="T3" fmla="*/ 0 h 28"/>
                <a:gd name="T4" fmla="*/ 0 w 5"/>
                <a:gd name="T5" fmla="*/ 3 h 28"/>
                <a:gd name="T6" fmla="*/ 0 w 5"/>
                <a:gd name="T7" fmla="*/ 28 h 28"/>
                <a:gd name="T8" fmla="*/ 5 w 5"/>
                <a:gd name="T9" fmla="*/ 28 h 28"/>
                <a:gd name="T10" fmla="*/ 5 w 5"/>
                <a:gd name="T1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8">
                  <a:moveTo>
                    <a:pt x="5" y="3"/>
                  </a:moveTo>
                  <a:cubicBezTo>
                    <a:pt x="5" y="2"/>
                    <a:pt x="4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28"/>
                    <a:pt x="5" y="28"/>
                    <a:pt x="5" y="2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4683720" y="4082554"/>
              <a:ext cx="49213" cy="66675"/>
            </a:xfrm>
            <a:custGeom>
              <a:avLst/>
              <a:gdLst>
                <a:gd name="T0" fmla="*/ 12 w 13"/>
                <a:gd name="T1" fmla="*/ 0 h 18"/>
                <a:gd name="T2" fmla="*/ 1 w 13"/>
                <a:gd name="T3" fmla="*/ 0 h 18"/>
                <a:gd name="T4" fmla="*/ 0 w 13"/>
                <a:gd name="T5" fmla="*/ 1 h 18"/>
                <a:gd name="T6" fmla="*/ 0 w 13"/>
                <a:gd name="T7" fmla="*/ 6 h 18"/>
                <a:gd name="T8" fmla="*/ 1 w 13"/>
                <a:gd name="T9" fmla="*/ 7 h 18"/>
                <a:gd name="T10" fmla="*/ 4 w 13"/>
                <a:gd name="T11" fmla="*/ 7 h 18"/>
                <a:gd name="T12" fmla="*/ 4 w 13"/>
                <a:gd name="T13" fmla="*/ 15 h 18"/>
                <a:gd name="T14" fmla="*/ 6 w 13"/>
                <a:gd name="T15" fmla="*/ 18 h 18"/>
                <a:gd name="T16" fmla="*/ 9 w 13"/>
                <a:gd name="T17" fmla="*/ 15 h 18"/>
                <a:gd name="T18" fmla="*/ 9 w 13"/>
                <a:gd name="T19" fmla="*/ 7 h 18"/>
                <a:gd name="T20" fmla="*/ 12 w 13"/>
                <a:gd name="T21" fmla="*/ 7 h 18"/>
                <a:gd name="T22" fmla="*/ 13 w 13"/>
                <a:gd name="T23" fmla="*/ 6 h 18"/>
                <a:gd name="T24" fmla="*/ 13 w 13"/>
                <a:gd name="T25" fmla="*/ 1 h 18"/>
                <a:gd name="T26" fmla="*/ 12 w 13"/>
                <a:gd name="T2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18">
                  <a:moveTo>
                    <a:pt x="1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5" y="18"/>
                    <a:pt x="6" y="18"/>
                  </a:cubicBezTo>
                  <a:cubicBezTo>
                    <a:pt x="8" y="18"/>
                    <a:pt x="9" y="16"/>
                    <a:pt x="9" y="15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3" y="6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5" name="正方形/長方形 14"/>
          <p:cNvSpPr/>
          <p:nvPr userDrawn="1"/>
        </p:nvSpPr>
        <p:spPr>
          <a:xfrm>
            <a:off x="6112768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主婦会館プラザエフ</a:t>
            </a:r>
          </a:p>
        </p:txBody>
      </p:sp>
    </p:spTree>
    <p:extLst>
      <p:ext uri="{BB962C8B-B14F-4D97-AF65-F5344CB8AC3E}">
        <p14:creationId xmlns:p14="http://schemas.microsoft.com/office/powerpoint/2010/main" val="160944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26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83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38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6112768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主婦会館プラザエフ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62" y="1704256"/>
            <a:ext cx="11443070" cy="658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143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7" name="Freeform 41"/>
          <p:cNvSpPr>
            <a:spLocks/>
          </p:cNvSpPr>
          <p:nvPr userDrawn="1"/>
        </p:nvSpPr>
        <p:spPr bwMode="auto">
          <a:xfrm>
            <a:off x="2565400" y="5886450"/>
            <a:ext cx="7518400" cy="0"/>
          </a:xfrm>
          <a:custGeom>
            <a:avLst/>
            <a:gdLst>
              <a:gd name="T0" fmla="*/ 0 w 4736"/>
              <a:gd name="T1" fmla="*/ 4736 w 4736"/>
              <a:gd name="T2" fmla="*/ 0 w 473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736">
                <a:moveTo>
                  <a:pt x="0" y="0"/>
                </a:moveTo>
                <a:lnTo>
                  <a:pt x="47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51" name="グループ化 150"/>
          <p:cNvGrpSpPr/>
          <p:nvPr userDrawn="1"/>
        </p:nvGrpSpPr>
        <p:grpSpPr>
          <a:xfrm>
            <a:off x="416318" y="8554496"/>
            <a:ext cx="1319212" cy="746125"/>
            <a:chOff x="6919913" y="6242050"/>
            <a:chExt cx="1319212" cy="746125"/>
          </a:xfrm>
        </p:grpSpPr>
        <p:sp>
          <p:nvSpPr>
            <p:cNvPr id="34" name="Freeform 28"/>
            <p:cNvSpPr>
              <a:spLocks noEditPoints="1"/>
            </p:cNvSpPr>
            <p:nvPr userDrawn="1"/>
          </p:nvSpPr>
          <p:spPr bwMode="auto">
            <a:xfrm>
              <a:off x="6919913" y="6245225"/>
              <a:ext cx="322262" cy="300038"/>
            </a:xfrm>
            <a:custGeom>
              <a:avLst/>
              <a:gdLst>
                <a:gd name="T0" fmla="*/ 25 w 86"/>
                <a:gd name="T1" fmla="*/ 46 h 80"/>
                <a:gd name="T2" fmla="*/ 7 w 86"/>
                <a:gd name="T3" fmla="*/ 77 h 80"/>
                <a:gd name="T4" fmla="*/ 4 w 86"/>
                <a:gd name="T5" fmla="*/ 79 h 80"/>
                <a:gd name="T6" fmla="*/ 0 w 86"/>
                <a:gd name="T7" fmla="*/ 76 h 80"/>
                <a:gd name="T8" fmla="*/ 2 w 86"/>
                <a:gd name="T9" fmla="*/ 72 h 80"/>
                <a:gd name="T10" fmla="*/ 23 w 86"/>
                <a:gd name="T11" fmla="*/ 19 h 80"/>
                <a:gd name="T12" fmla="*/ 24 w 86"/>
                <a:gd name="T13" fmla="*/ 11 h 80"/>
                <a:gd name="T14" fmla="*/ 27 w 86"/>
                <a:gd name="T15" fmla="*/ 9 h 80"/>
                <a:gd name="T16" fmla="*/ 30 w 86"/>
                <a:gd name="T17" fmla="*/ 10 h 80"/>
                <a:gd name="T18" fmla="*/ 30 w 86"/>
                <a:gd name="T19" fmla="*/ 15 h 80"/>
                <a:gd name="T20" fmla="*/ 25 w 86"/>
                <a:gd name="T21" fmla="*/ 46 h 80"/>
                <a:gd name="T22" fmla="*/ 74 w 86"/>
                <a:gd name="T23" fmla="*/ 76 h 80"/>
                <a:gd name="T24" fmla="*/ 56 w 86"/>
                <a:gd name="T25" fmla="*/ 26 h 80"/>
                <a:gd name="T26" fmla="*/ 49 w 86"/>
                <a:gd name="T27" fmla="*/ 14 h 80"/>
                <a:gd name="T28" fmla="*/ 48 w 86"/>
                <a:gd name="T29" fmla="*/ 11 h 80"/>
                <a:gd name="T30" fmla="*/ 52 w 86"/>
                <a:gd name="T31" fmla="*/ 7 h 80"/>
                <a:gd name="T32" fmla="*/ 60 w 86"/>
                <a:gd name="T33" fmla="*/ 18 h 80"/>
                <a:gd name="T34" fmla="*/ 81 w 86"/>
                <a:gd name="T35" fmla="*/ 76 h 80"/>
                <a:gd name="T36" fmla="*/ 77 w 86"/>
                <a:gd name="T37" fmla="*/ 80 h 80"/>
                <a:gd name="T38" fmla="*/ 74 w 86"/>
                <a:gd name="T39" fmla="*/ 76 h 80"/>
                <a:gd name="T40" fmla="*/ 76 w 86"/>
                <a:gd name="T41" fmla="*/ 20 h 80"/>
                <a:gd name="T42" fmla="*/ 66 w 86"/>
                <a:gd name="T43" fmla="*/ 10 h 80"/>
                <a:gd name="T44" fmla="*/ 76 w 86"/>
                <a:gd name="T45" fmla="*/ 0 h 80"/>
                <a:gd name="T46" fmla="*/ 86 w 86"/>
                <a:gd name="T47" fmla="*/ 10 h 80"/>
                <a:gd name="T48" fmla="*/ 76 w 86"/>
                <a:gd name="T49" fmla="*/ 20 h 80"/>
                <a:gd name="T50" fmla="*/ 76 w 86"/>
                <a:gd name="T51" fmla="*/ 4 h 80"/>
                <a:gd name="T52" fmla="*/ 70 w 86"/>
                <a:gd name="T53" fmla="*/ 10 h 80"/>
                <a:gd name="T54" fmla="*/ 76 w 86"/>
                <a:gd name="T55" fmla="*/ 17 h 80"/>
                <a:gd name="T56" fmla="*/ 83 w 86"/>
                <a:gd name="T57" fmla="*/ 10 h 80"/>
                <a:gd name="T58" fmla="*/ 76 w 86"/>
                <a:gd name="T59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80">
                  <a:moveTo>
                    <a:pt x="25" y="46"/>
                  </a:moveTo>
                  <a:cubicBezTo>
                    <a:pt x="21" y="57"/>
                    <a:pt x="16" y="68"/>
                    <a:pt x="7" y="77"/>
                  </a:cubicBezTo>
                  <a:cubicBezTo>
                    <a:pt x="6" y="78"/>
                    <a:pt x="5" y="79"/>
                    <a:pt x="4" y="79"/>
                  </a:cubicBezTo>
                  <a:cubicBezTo>
                    <a:pt x="1" y="79"/>
                    <a:pt x="0" y="77"/>
                    <a:pt x="0" y="76"/>
                  </a:cubicBezTo>
                  <a:cubicBezTo>
                    <a:pt x="0" y="74"/>
                    <a:pt x="1" y="73"/>
                    <a:pt x="2" y="72"/>
                  </a:cubicBezTo>
                  <a:cubicBezTo>
                    <a:pt x="10" y="62"/>
                    <a:pt x="21" y="47"/>
                    <a:pt x="23" y="19"/>
                  </a:cubicBezTo>
                  <a:cubicBezTo>
                    <a:pt x="23" y="17"/>
                    <a:pt x="23" y="12"/>
                    <a:pt x="24" y="11"/>
                  </a:cubicBezTo>
                  <a:cubicBezTo>
                    <a:pt x="24" y="10"/>
                    <a:pt x="25" y="9"/>
                    <a:pt x="27" y="9"/>
                  </a:cubicBezTo>
                  <a:cubicBezTo>
                    <a:pt x="28" y="9"/>
                    <a:pt x="29" y="10"/>
                    <a:pt x="30" y="10"/>
                  </a:cubicBezTo>
                  <a:cubicBezTo>
                    <a:pt x="30" y="11"/>
                    <a:pt x="30" y="11"/>
                    <a:pt x="30" y="15"/>
                  </a:cubicBezTo>
                  <a:cubicBezTo>
                    <a:pt x="30" y="23"/>
                    <a:pt x="27" y="38"/>
                    <a:pt x="25" y="46"/>
                  </a:cubicBezTo>
                  <a:close/>
                  <a:moveTo>
                    <a:pt x="74" y="76"/>
                  </a:moveTo>
                  <a:cubicBezTo>
                    <a:pt x="71" y="66"/>
                    <a:pt x="68" y="49"/>
                    <a:pt x="56" y="26"/>
                  </a:cubicBezTo>
                  <a:cubicBezTo>
                    <a:pt x="54" y="22"/>
                    <a:pt x="52" y="18"/>
                    <a:pt x="49" y="14"/>
                  </a:cubicBezTo>
                  <a:cubicBezTo>
                    <a:pt x="49" y="13"/>
                    <a:pt x="48" y="12"/>
                    <a:pt x="48" y="11"/>
                  </a:cubicBezTo>
                  <a:cubicBezTo>
                    <a:pt x="48" y="9"/>
                    <a:pt x="50" y="7"/>
                    <a:pt x="52" y="7"/>
                  </a:cubicBezTo>
                  <a:cubicBezTo>
                    <a:pt x="54" y="7"/>
                    <a:pt x="55" y="8"/>
                    <a:pt x="60" y="18"/>
                  </a:cubicBezTo>
                  <a:cubicBezTo>
                    <a:pt x="76" y="47"/>
                    <a:pt x="81" y="74"/>
                    <a:pt x="81" y="76"/>
                  </a:cubicBezTo>
                  <a:cubicBezTo>
                    <a:pt x="81" y="79"/>
                    <a:pt x="79" y="80"/>
                    <a:pt x="77" y="80"/>
                  </a:cubicBezTo>
                  <a:cubicBezTo>
                    <a:pt x="75" y="79"/>
                    <a:pt x="74" y="78"/>
                    <a:pt x="74" y="76"/>
                  </a:cubicBezTo>
                  <a:close/>
                  <a:moveTo>
                    <a:pt x="76" y="20"/>
                  </a:moveTo>
                  <a:cubicBezTo>
                    <a:pt x="70" y="20"/>
                    <a:pt x="66" y="16"/>
                    <a:pt x="66" y="10"/>
                  </a:cubicBezTo>
                  <a:cubicBezTo>
                    <a:pt x="66" y="5"/>
                    <a:pt x="70" y="0"/>
                    <a:pt x="76" y="0"/>
                  </a:cubicBezTo>
                  <a:cubicBezTo>
                    <a:pt x="82" y="0"/>
                    <a:pt x="86" y="5"/>
                    <a:pt x="86" y="10"/>
                  </a:cubicBezTo>
                  <a:cubicBezTo>
                    <a:pt x="86" y="16"/>
                    <a:pt x="82" y="20"/>
                    <a:pt x="76" y="20"/>
                  </a:cubicBezTo>
                  <a:close/>
                  <a:moveTo>
                    <a:pt x="76" y="4"/>
                  </a:moveTo>
                  <a:cubicBezTo>
                    <a:pt x="72" y="4"/>
                    <a:pt x="70" y="7"/>
                    <a:pt x="70" y="10"/>
                  </a:cubicBezTo>
                  <a:cubicBezTo>
                    <a:pt x="70" y="14"/>
                    <a:pt x="72" y="17"/>
                    <a:pt x="76" y="17"/>
                  </a:cubicBezTo>
                  <a:cubicBezTo>
                    <a:pt x="80" y="17"/>
                    <a:pt x="83" y="14"/>
                    <a:pt x="83" y="10"/>
                  </a:cubicBezTo>
                  <a:cubicBezTo>
                    <a:pt x="83" y="7"/>
                    <a:pt x="80" y="4"/>
                    <a:pt x="76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9"/>
            <p:cNvSpPr>
              <a:spLocks noEditPoints="1"/>
            </p:cNvSpPr>
            <p:nvPr userDrawn="1"/>
          </p:nvSpPr>
          <p:spPr bwMode="auto">
            <a:xfrm>
              <a:off x="7275513" y="6272213"/>
              <a:ext cx="284162" cy="273050"/>
            </a:xfrm>
            <a:custGeom>
              <a:avLst/>
              <a:gdLst>
                <a:gd name="T0" fmla="*/ 47 w 76"/>
                <a:gd name="T1" fmla="*/ 56 h 73"/>
                <a:gd name="T2" fmla="*/ 4 w 76"/>
                <a:gd name="T3" fmla="*/ 73 h 73"/>
                <a:gd name="T4" fmla="*/ 0 w 76"/>
                <a:gd name="T5" fmla="*/ 69 h 73"/>
                <a:gd name="T6" fmla="*/ 6 w 76"/>
                <a:gd name="T7" fmla="*/ 64 h 73"/>
                <a:gd name="T8" fmla="*/ 68 w 76"/>
                <a:gd name="T9" fmla="*/ 18 h 73"/>
                <a:gd name="T10" fmla="*/ 73 w 76"/>
                <a:gd name="T11" fmla="*/ 14 h 73"/>
                <a:gd name="T12" fmla="*/ 76 w 76"/>
                <a:gd name="T13" fmla="*/ 17 h 73"/>
                <a:gd name="T14" fmla="*/ 47 w 76"/>
                <a:gd name="T15" fmla="*/ 56 h 73"/>
                <a:gd name="T16" fmla="*/ 25 w 76"/>
                <a:gd name="T17" fmla="*/ 27 h 73"/>
                <a:gd name="T18" fmla="*/ 20 w 76"/>
                <a:gd name="T19" fmla="*/ 23 h 73"/>
                <a:gd name="T20" fmla="*/ 5 w 76"/>
                <a:gd name="T21" fmla="*/ 8 h 73"/>
                <a:gd name="T22" fmla="*/ 2 w 76"/>
                <a:gd name="T23" fmla="*/ 3 h 73"/>
                <a:gd name="T24" fmla="*/ 6 w 76"/>
                <a:gd name="T25" fmla="*/ 0 h 73"/>
                <a:gd name="T26" fmla="*/ 29 w 76"/>
                <a:gd name="T27" fmla="*/ 23 h 73"/>
                <a:gd name="T28" fmla="*/ 25 w 76"/>
                <a:gd name="T29" fmla="*/ 2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" h="73">
                  <a:moveTo>
                    <a:pt x="47" y="56"/>
                  </a:moveTo>
                  <a:cubicBezTo>
                    <a:pt x="28" y="69"/>
                    <a:pt x="6" y="73"/>
                    <a:pt x="4" y="73"/>
                  </a:cubicBezTo>
                  <a:cubicBezTo>
                    <a:pt x="1" y="73"/>
                    <a:pt x="0" y="70"/>
                    <a:pt x="0" y="69"/>
                  </a:cubicBezTo>
                  <a:cubicBezTo>
                    <a:pt x="0" y="65"/>
                    <a:pt x="2" y="65"/>
                    <a:pt x="6" y="64"/>
                  </a:cubicBezTo>
                  <a:cubicBezTo>
                    <a:pt x="33" y="61"/>
                    <a:pt x="60" y="43"/>
                    <a:pt x="68" y="18"/>
                  </a:cubicBezTo>
                  <a:cubicBezTo>
                    <a:pt x="69" y="16"/>
                    <a:pt x="70" y="14"/>
                    <a:pt x="73" y="14"/>
                  </a:cubicBezTo>
                  <a:cubicBezTo>
                    <a:pt x="74" y="14"/>
                    <a:pt x="76" y="14"/>
                    <a:pt x="76" y="17"/>
                  </a:cubicBezTo>
                  <a:cubicBezTo>
                    <a:pt x="76" y="18"/>
                    <a:pt x="70" y="40"/>
                    <a:pt x="47" y="56"/>
                  </a:cubicBezTo>
                  <a:close/>
                  <a:moveTo>
                    <a:pt x="25" y="27"/>
                  </a:moveTo>
                  <a:cubicBezTo>
                    <a:pt x="23" y="27"/>
                    <a:pt x="23" y="27"/>
                    <a:pt x="20" y="23"/>
                  </a:cubicBezTo>
                  <a:cubicBezTo>
                    <a:pt x="15" y="18"/>
                    <a:pt x="10" y="12"/>
                    <a:pt x="5" y="8"/>
                  </a:cubicBezTo>
                  <a:cubicBezTo>
                    <a:pt x="3" y="6"/>
                    <a:pt x="2" y="5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28" y="19"/>
                    <a:pt x="29" y="23"/>
                  </a:cubicBezTo>
                  <a:cubicBezTo>
                    <a:pt x="29" y="25"/>
                    <a:pt x="27" y="27"/>
                    <a:pt x="25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0"/>
            <p:cNvSpPr>
              <a:spLocks noEditPoints="1"/>
            </p:cNvSpPr>
            <p:nvPr userDrawn="1"/>
          </p:nvSpPr>
          <p:spPr bwMode="auto">
            <a:xfrm>
              <a:off x="7597775" y="6242050"/>
              <a:ext cx="311150" cy="307975"/>
            </a:xfrm>
            <a:custGeom>
              <a:avLst/>
              <a:gdLst>
                <a:gd name="T0" fmla="*/ 25 w 83"/>
                <a:gd name="T1" fmla="*/ 40 h 82"/>
                <a:gd name="T2" fmla="*/ 27 w 83"/>
                <a:gd name="T3" fmla="*/ 44 h 82"/>
                <a:gd name="T4" fmla="*/ 24 w 83"/>
                <a:gd name="T5" fmla="*/ 47 h 82"/>
                <a:gd name="T6" fmla="*/ 21 w 83"/>
                <a:gd name="T7" fmla="*/ 46 h 82"/>
                <a:gd name="T8" fmla="*/ 3 w 83"/>
                <a:gd name="T9" fmla="*/ 33 h 82"/>
                <a:gd name="T10" fmla="*/ 0 w 83"/>
                <a:gd name="T11" fmla="*/ 30 h 82"/>
                <a:gd name="T12" fmla="*/ 4 w 83"/>
                <a:gd name="T13" fmla="*/ 26 h 82"/>
                <a:gd name="T14" fmla="*/ 5 w 83"/>
                <a:gd name="T15" fmla="*/ 26 h 82"/>
                <a:gd name="T16" fmla="*/ 25 w 83"/>
                <a:gd name="T17" fmla="*/ 40 h 82"/>
                <a:gd name="T18" fmla="*/ 49 w 83"/>
                <a:gd name="T19" fmla="*/ 67 h 82"/>
                <a:gd name="T20" fmla="*/ 8 w 83"/>
                <a:gd name="T21" fmla="*/ 82 h 82"/>
                <a:gd name="T22" fmla="*/ 3 w 83"/>
                <a:gd name="T23" fmla="*/ 78 h 82"/>
                <a:gd name="T24" fmla="*/ 10 w 83"/>
                <a:gd name="T25" fmla="*/ 74 h 82"/>
                <a:gd name="T26" fmla="*/ 66 w 83"/>
                <a:gd name="T27" fmla="*/ 33 h 82"/>
                <a:gd name="T28" fmla="*/ 72 w 83"/>
                <a:gd name="T29" fmla="*/ 24 h 82"/>
                <a:gd name="T30" fmla="*/ 76 w 83"/>
                <a:gd name="T31" fmla="*/ 28 h 82"/>
                <a:gd name="T32" fmla="*/ 49 w 83"/>
                <a:gd name="T33" fmla="*/ 67 h 82"/>
                <a:gd name="T34" fmla="*/ 37 w 83"/>
                <a:gd name="T35" fmla="*/ 28 h 82"/>
                <a:gd name="T36" fmla="*/ 33 w 83"/>
                <a:gd name="T37" fmla="*/ 26 h 82"/>
                <a:gd name="T38" fmla="*/ 17 w 83"/>
                <a:gd name="T39" fmla="*/ 15 h 82"/>
                <a:gd name="T40" fmla="*/ 13 w 83"/>
                <a:gd name="T41" fmla="*/ 10 h 82"/>
                <a:gd name="T42" fmla="*/ 17 w 83"/>
                <a:gd name="T43" fmla="*/ 7 h 82"/>
                <a:gd name="T44" fmla="*/ 30 w 83"/>
                <a:gd name="T45" fmla="*/ 14 h 82"/>
                <a:gd name="T46" fmla="*/ 40 w 83"/>
                <a:gd name="T47" fmla="*/ 25 h 82"/>
                <a:gd name="T48" fmla="*/ 37 w 83"/>
                <a:gd name="T49" fmla="*/ 28 h 82"/>
                <a:gd name="T50" fmla="*/ 64 w 83"/>
                <a:gd name="T51" fmla="*/ 5 h 82"/>
                <a:gd name="T52" fmla="*/ 63 w 83"/>
                <a:gd name="T53" fmla="*/ 4 h 82"/>
                <a:gd name="T54" fmla="*/ 65 w 83"/>
                <a:gd name="T55" fmla="*/ 3 h 82"/>
                <a:gd name="T56" fmla="*/ 76 w 83"/>
                <a:gd name="T57" fmla="*/ 18 h 82"/>
                <a:gd name="T58" fmla="*/ 73 w 83"/>
                <a:gd name="T59" fmla="*/ 20 h 82"/>
                <a:gd name="T60" fmla="*/ 70 w 83"/>
                <a:gd name="T61" fmla="*/ 18 h 82"/>
                <a:gd name="T62" fmla="*/ 65 w 83"/>
                <a:gd name="T63" fmla="*/ 8 h 82"/>
                <a:gd name="T64" fmla="*/ 64 w 83"/>
                <a:gd name="T65" fmla="*/ 5 h 82"/>
                <a:gd name="T66" fmla="*/ 71 w 83"/>
                <a:gd name="T67" fmla="*/ 3 h 82"/>
                <a:gd name="T68" fmla="*/ 71 w 83"/>
                <a:gd name="T69" fmla="*/ 2 h 82"/>
                <a:gd name="T70" fmla="*/ 72 w 83"/>
                <a:gd name="T71" fmla="*/ 0 h 82"/>
                <a:gd name="T72" fmla="*/ 83 w 83"/>
                <a:gd name="T73" fmla="*/ 15 h 82"/>
                <a:gd name="T74" fmla="*/ 81 w 83"/>
                <a:gd name="T75" fmla="*/ 17 h 82"/>
                <a:gd name="T76" fmla="*/ 78 w 83"/>
                <a:gd name="T77" fmla="*/ 15 h 82"/>
                <a:gd name="T78" fmla="*/ 73 w 83"/>
                <a:gd name="T79" fmla="*/ 5 h 82"/>
                <a:gd name="T80" fmla="*/ 71 w 83"/>
                <a:gd name="T81" fmla="*/ 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" h="82">
                  <a:moveTo>
                    <a:pt x="25" y="40"/>
                  </a:moveTo>
                  <a:cubicBezTo>
                    <a:pt x="27" y="42"/>
                    <a:pt x="27" y="43"/>
                    <a:pt x="27" y="44"/>
                  </a:cubicBezTo>
                  <a:cubicBezTo>
                    <a:pt x="27" y="45"/>
                    <a:pt x="26" y="47"/>
                    <a:pt x="24" y="47"/>
                  </a:cubicBezTo>
                  <a:cubicBezTo>
                    <a:pt x="22" y="47"/>
                    <a:pt x="22" y="47"/>
                    <a:pt x="21" y="46"/>
                  </a:cubicBezTo>
                  <a:cubicBezTo>
                    <a:pt x="15" y="41"/>
                    <a:pt x="9" y="36"/>
                    <a:pt x="3" y="33"/>
                  </a:cubicBezTo>
                  <a:cubicBezTo>
                    <a:pt x="1" y="32"/>
                    <a:pt x="0" y="32"/>
                    <a:pt x="0" y="30"/>
                  </a:cubicBezTo>
                  <a:cubicBezTo>
                    <a:pt x="0" y="28"/>
                    <a:pt x="1" y="26"/>
                    <a:pt x="4" y="26"/>
                  </a:cubicBezTo>
                  <a:cubicBezTo>
                    <a:pt x="4" y="26"/>
                    <a:pt x="4" y="26"/>
                    <a:pt x="5" y="26"/>
                  </a:cubicBezTo>
                  <a:cubicBezTo>
                    <a:pt x="6" y="26"/>
                    <a:pt x="16" y="31"/>
                    <a:pt x="25" y="40"/>
                  </a:cubicBezTo>
                  <a:close/>
                  <a:moveTo>
                    <a:pt x="49" y="67"/>
                  </a:moveTo>
                  <a:cubicBezTo>
                    <a:pt x="32" y="80"/>
                    <a:pt x="13" y="82"/>
                    <a:pt x="8" y="82"/>
                  </a:cubicBezTo>
                  <a:cubicBezTo>
                    <a:pt x="7" y="82"/>
                    <a:pt x="3" y="82"/>
                    <a:pt x="3" y="78"/>
                  </a:cubicBezTo>
                  <a:cubicBezTo>
                    <a:pt x="3" y="74"/>
                    <a:pt x="6" y="74"/>
                    <a:pt x="10" y="74"/>
                  </a:cubicBezTo>
                  <a:cubicBezTo>
                    <a:pt x="21" y="74"/>
                    <a:pt x="52" y="67"/>
                    <a:pt x="66" y="33"/>
                  </a:cubicBezTo>
                  <a:cubicBezTo>
                    <a:pt x="68" y="29"/>
                    <a:pt x="68" y="24"/>
                    <a:pt x="72" y="24"/>
                  </a:cubicBezTo>
                  <a:cubicBezTo>
                    <a:pt x="74" y="24"/>
                    <a:pt x="76" y="25"/>
                    <a:pt x="76" y="28"/>
                  </a:cubicBezTo>
                  <a:cubicBezTo>
                    <a:pt x="76" y="32"/>
                    <a:pt x="68" y="53"/>
                    <a:pt x="49" y="67"/>
                  </a:cubicBezTo>
                  <a:close/>
                  <a:moveTo>
                    <a:pt x="37" y="28"/>
                  </a:moveTo>
                  <a:cubicBezTo>
                    <a:pt x="35" y="28"/>
                    <a:pt x="34" y="27"/>
                    <a:pt x="33" y="26"/>
                  </a:cubicBezTo>
                  <a:cubicBezTo>
                    <a:pt x="29" y="23"/>
                    <a:pt x="21" y="17"/>
                    <a:pt x="17" y="15"/>
                  </a:cubicBezTo>
                  <a:cubicBezTo>
                    <a:pt x="14" y="13"/>
                    <a:pt x="13" y="12"/>
                    <a:pt x="13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7" y="12"/>
                    <a:pt x="30" y="14"/>
                  </a:cubicBezTo>
                  <a:cubicBezTo>
                    <a:pt x="33" y="17"/>
                    <a:pt x="40" y="22"/>
                    <a:pt x="40" y="25"/>
                  </a:cubicBezTo>
                  <a:cubicBezTo>
                    <a:pt x="40" y="27"/>
                    <a:pt x="38" y="28"/>
                    <a:pt x="37" y="28"/>
                  </a:cubicBezTo>
                  <a:close/>
                  <a:moveTo>
                    <a:pt x="64" y="5"/>
                  </a:moveTo>
                  <a:cubicBezTo>
                    <a:pt x="64" y="5"/>
                    <a:pt x="63" y="5"/>
                    <a:pt x="63" y="4"/>
                  </a:cubicBezTo>
                  <a:cubicBezTo>
                    <a:pt x="63" y="3"/>
                    <a:pt x="64" y="3"/>
                    <a:pt x="65" y="3"/>
                  </a:cubicBezTo>
                  <a:cubicBezTo>
                    <a:pt x="68" y="3"/>
                    <a:pt x="76" y="15"/>
                    <a:pt x="76" y="18"/>
                  </a:cubicBezTo>
                  <a:cubicBezTo>
                    <a:pt x="76" y="19"/>
                    <a:pt x="74" y="20"/>
                    <a:pt x="73" y="20"/>
                  </a:cubicBezTo>
                  <a:cubicBezTo>
                    <a:pt x="72" y="20"/>
                    <a:pt x="71" y="19"/>
                    <a:pt x="70" y="18"/>
                  </a:cubicBezTo>
                  <a:cubicBezTo>
                    <a:pt x="68" y="12"/>
                    <a:pt x="66" y="8"/>
                    <a:pt x="65" y="8"/>
                  </a:cubicBezTo>
                  <a:cubicBezTo>
                    <a:pt x="65" y="7"/>
                    <a:pt x="64" y="5"/>
                    <a:pt x="64" y="5"/>
                  </a:cubicBezTo>
                  <a:close/>
                  <a:moveTo>
                    <a:pt x="71" y="3"/>
                  </a:move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0"/>
                    <a:pt x="72" y="0"/>
                  </a:cubicBezTo>
                  <a:cubicBezTo>
                    <a:pt x="74" y="0"/>
                    <a:pt x="83" y="11"/>
                    <a:pt x="83" y="15"/>
                  </a:cubicBezTo>
                  <a:cubicBezTo>
                    <a:pt x="83" y="16"/>
                    <a:pt x="82" y="17"/>
                    <a:pt x="81" y="17"/>
                  </a:cubicBezTo>
                  <a:cubicBezTo>
                    <a:pt x="79" y="17"/>
                    <a:pt x="78" y="16"/>
                    <a:pt x="78" y="15"/>
                  </a:cubicBezTo>
                  <a:cubicBezTo>
                    <a:pt x="77" y="12"/>
                    <a:pt x="75" y="8"/>
                    <a:pt x="73" y="5"/>
                  </a:cubicBezTo>
                  <a:cubicBezTo>
                    <a:pt x="73" y="5"/>
                    <a:pt x="71" y="3"/>
                    <a:pt x="7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7927975" y="6396038"/>
              <a:ext cx="311150" cy="25400"/>
            </a:xfrm>
            <a:custGeom>
              <a:avLst/>
              <a:gdLst>
                <a:gd name="T0" fmla="*/ 79 w 83"/>
                <a:gd name="T1" fmla="*/ 0 h 7"/>
                <a:gd name="T2" fmla="*/ 83 w 83"/>
                <a:gd name="T3" fmla="*/ 3 h 7"/>
                <a:gd name="T4" fmla="*/ 79 w 83"/>
                <a:gd name="T5" fmla="*/ 7 h 7"/>
                <a:gd name="T6" fmla="*/ 4 w 83"/>
                <a:gd name="T7" fmla="*/ 7 h 7"/>
                <a:gd name="T8" fmla="*/ 0 w 83"/>
                <a:gd name="T9" fmla="*/ 3 h 7"/>
                <a:gd name="T10" fmla="*/ 4 w 83"/>
                <a:gd name="T11" fmla="*/ 0 h 7"/>
                <a:gd name="T12" fmla="*/ 79 w 8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7">
                  <a:moveTo>
                    <a:pt x="79" y="0"/>
                  </a:moveTo>
                  <a:cubicBezTo>
                    <a:pt x="82" y="0"/>
                    <a:pt x="83" y="1"/>
                    <a:pt x="83" y="3"/>
                  </a:cubicBezTo>
                  <a:cubicBezTo>
                    <a:pt x="83" y="6"/>
                    <a:pt x="82" y="7"/>
                    <a:pt x="79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4" y="0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136"/>
            <p:cNvSpPr>
              <a:spLocks noEditPoints="1"/>
            </p:cNvSpPr>
            <p:nvPr userDrawn="1"/>
          </p:nvSpPr>
          <p:spPr bwMode="auto">
            <a:xfrm>
              <a:off x="7185025" y="6715125"/>
              <a:ext cx="165100" cy="273050"/>
            </a:xfrm>
            <a:custGeom>
              <a:avLst/>
              <a:gdLst>
                <a:gd name="T0" fmla="*/ 8 w 44"/>
                <a:gd name="T1" fmla="*/ 34 h 73"/>
                <a:gd name="T2" fmla="*/ 25 w 44"/>
                <a:gd name="T3" fmla="*/ 26 h 73"/>
                <a:gd name="T4" fmla="*/ 44 w 44"/>
                <a:gd name="T5" fmla="*/ 48 h 73"/>
                <a:gd name="T6" fmla="*/ 23 w 44"/>
                <a:gd name="T7" fmla="*/ 73 h 73"/>
                <a:gd name="T8" fmla="*/ 0 w 44"/>
                <a:gd name="T9" fmla="*/ 43 h 73"/>
                <a:gd name="T10" fmla="*/ 32 w 44"/>
                <a:gd name="T11" fmla="*/ 1 h 73"/>
                <a:gd name="T12" fmla="*/ 38 w 44"/>
                <a:gd name="T13" fmla="*/ 0 h 73"/>
                <a:gd name="T14" fmla="*/ 38 w 44"/>
                <a:gd name="T15" fmla="*/ 6 h 73"/>
                <a:gd name="T16" fmla="*/ 8 w 44"/>
                <a:gd name="T17" fmla="*/ 34 h 73"/>
                <a:gd name="T18" fmla="*/ 37 w 44"/>
                <a:gd name="T19" fmla="*/ 49 h 73"/>
                <a:gd name="T20" fmla="*/ 22 w 44"/>
                <a:gd name="T21" fmla="*/ 31 h 73"/>
                <a:gd name="T22" fmla="*/ 8 w 44"/>
                <a:gd name="T23" fmla="*/ 45 h 73"/>
                <a:gd name="T24" fmla="*/ 23 w 44"/>
                <a:gd name="T25" fmla="*/ 67 h 73"/>
                <a:gd name="T26" fmla="*/ 37 w 44"/>
                <a:gd name="T27" fmla="*/ 4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73">
                  <a:moveTo>
                    <a:pt x="8" y="34"/>
                  </a:moveTo>
                  <a:cubicBezTo>
                    <a:pt x="11" y="29"/>
                    <a:pt x="17" y="26"/>
                    <a:pt x="25" y="26"/>
                  </a:cubicBezTo>
                  <a:cubicBezTo>
                    <a:pt x="36" y="26"/>
                    <a:pt x="44" y="34"/>
                    <a:pt x="44" y="48"/>
                  </a:cubicBezTo>
                  <a:cubicBezTo>
                    <a:pt x="44" y="61"/>
                    <a:pt x="37" y="73"/>
                    <a:pt x="23" y="73"/>
                  </a:cubicBezTo>
                  <a:cubicBezTo>
                    <a:pt x="9" y="73"/>
                    <a:pt x="0" y="61"/>
                    <a:pt x="0" y="43"/>
                  </a:cubicBezTo>
                  <a:cubicBezTo>
                    <a:pt x="0" y="24"/>
                    <a:pt x="9" y="4"/>
                    <a:pt x="32" y="1"/>
                  </a:cubicBezTo>
                  <a:cubicBezTo>
                    <a:pt x="34" y="0"/>
                    <a:pt x="37" y="0"/>
                    <a:pt x="38" y="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19" y="6"/>
                    <a:pt x="9" y="21"/>
                    <a:pt x="8" y="34"/>
                  </a:cubicBezTo>
                  <a:close/>
                  <a:moveTo>
                    <a:pt x="37" y="49"/>
                  </a:moveTo>
                  <a:cubicBezTo>
                    <a:pt x="37" y="38"/>
                    <a:pt x="31" y="31"/>
                    <a:pt x="22" y="31"/>
                  </a:cubicBezTo>
                  <a:cubicBezTo>
                    <a:pt x="14" y="31"/>
                    <a:pt x="8" y="40"/>
                    <a:pt x="8" y="45"/>
                  </a:cubicBezTo>
                  <a:cubicBezTo>
                    <a:pt x="8" y="58"/>
                    <a:pt x="13" y="67"/>
                    <a:pt x="23" y="67"/>
                  </a:cubicBezTo>
                  <a:cubicBezTo>
                    <a:pt x="31" y="67"/>
                    <a:pt x="37" y="59"/>
                    <a:pt x="37" y="4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137"/>
            <p:cNvSpPr>
              <a:spLocks noEditPoints="1"/>
            </p:cNvSpPr>
            <p:nvPr userDrawn="1"/>
          </p:nvSpPr>
          <p:spPr bwMode="auto">
            <a:xfrm>
              <a:off x="7372350" y="6718300"/>
              <a:ext cx="180975" cy="266700"/>
            </a:xfrm>
            <a:custGeom>
              <a:avLst/>
              <a:gdLst>
                <a:gd name="T0" fmla="*/ 38 w 48"/>
                <a:gd name="T1" fmla="*/ 71 h 71"/>
                <a:gd name="T2" fmla="*/ 31 w 48"/>
                <a:gd name="T3" fmla="*/ 71 h 71"/>
                <a:gd name="T4" fmla="*/ 31 w 48"/>
                <a:gd name="T5" fmla="*/ 51 h 71"/>
                <a:gd name="T6" fmla="*/ 0 w 48"/>
                <a:gd name="T7" fmla="*/ 51 h 71"/>
                <a:gd name="T8" fmla="*/ 0 w 48"/>
                <a:gd name="T9" fmla="*/ 46 h 71"/>
                <a:gd name="T10" fmla="*/ 30 w 48"/>
                <a:gd name="T11" fmla="*/ 0 h 71"/>
                <a:gd name="T12" fmla="*/ 38 w 48"/>
                <a:gd name="T13" fmla="*/ 0 h 71"/>
                <a:gd name="T14" fmla="*/ 38 w 48"/>
                <a:gd name="T15" fmla="*/ 45 h 71"/>
                <a:gd name="T16" fmla="*/ 48 w 48"/>
                <a:gd name="T17" fmla="*/ 45 h 71"/>
                <a:gd name="T18" fmla="*/ 48 w 48"/>
                <a:gd name="T19" fmla="*/ 51 h 71"/>
                <a:gd name="T20" fmla="*/ 38 w 48"/>
                <a:gd name="T21" fmla="*/ 51 h 71"/>
                <a:gd name="T22" fmla="*/ 38 w 48"/>
                <a:gd name="T23" fmla="*/ 71 h 71"/>
                <a:gd name="T24" fmla="*/ 8 w 48"/>
                <a:gd name="T25" fmla="*/ 45 h 71"/>
                <a:gd name="T26" fmla="*/ 31 w 48"/>
                <a:gd name="T27" fmla="*/ 45 h 71"/>
                <a:gd name="T28" fmla="*/ 31 w 48"/>
                <a:gd name="T29" fmla="*/ 20 h 71"/>
                <a:gd name="T30" fmla="*/ 31 w 48"/>
                <a:gd name="T31" fmla="*/ 8 h 71"/>
                <a:gd name="T32" fmla="*/ 31 w 48"/>
                <a:gd name="T33" fmla="*/ 8 h 71"/>
                <a:gd name="T34" fmla="*/ 25 w 48"/>
                <a:gd name="T35" fmla="*/ 19 h 71"/>
                <a:gd name="T36" fmla="*/ 8 w 48"/>
                <a:gd name="T37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" h="71">
                  <a:moveTo>
                    <a:pt x="38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38" y="51"/>
                    <a:pt x="38" y="51"/>
                    <a:pt x="38" y="51"/>
                  </a:cubicBezTo>
                  <a:lnTo>
                    <a:pt x="38" y="71"/>
                  </a:lnTo>
                  <a:close/>
                  <a:moveTo>
                    <a:pt x="8" y="45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6"/>
                    <a:pt x="31" y="12"/>
                    <a:pt x="31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9" y="13"/>
                    <a:pt x="27" y="16"/>
                    <a:pt x="25" y="19"/>
                  </a:cubicBezTo>
                  <a:cubicBezTo>
                    <a:pt x="8" y="45"/>
                    <a:pt x="8" y="45"/>
                    <a:pt x="8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138"/>
            <p:cNvSpPr>
              <a:spLocks noEditPoints="1"/>
            </p:cNvSpPr>
            <p:nvPr userDrawn="1"/>
          </p:nvSpPr>
          <p:spPr bwMode="auto">
            <a:xfrm>
              <a:off x="7605713" y="6673850"/>
              <a:ext cx="277812" cy="311150"/>
            </a:xfrm>
            <a:custGeom>
              <a:avLst/>
              <a:gdLst>
                <a:gd name="T0" fmla="*/ 0 w 74"/>
                <a:gd name="T1" fmla="*/ 44 h 83"/>
                <a:gd name="T2" fmla="*/ 0 w 74"/>
                <a:gd name="T3" fmla="*/ 30 h 83"/>
                <a:gd name="T4" fmla="*/ 6 w 74"/>
                <a:gd name="T5" fmla="*/ 30 h 83"/>
                <a:gd name="T6" fmla="*/ 7 w 74"/>
                <a:gd name="T7" fmla="*/ 40 h 83"/>
                <a:gd name="T8" fmla="*/ 7 w 74"/>
                <a:gd name="T9" fmla="*/ 40 h 83"/>
                <a:gd name="T10" fmla="*/ 23 w 74"/>
                <a:gd name="T11" fmla="*/ 30 h 83"/>
                <a:gd name="T12" fmla="*/ 37 w 74"/>
                <a:gd name="T13" fmla="*/ 40 h 83"/>
                <a:gd name="T14" fmla="*/ 37 w 74"/>
                <a:gd name="T15" fmla="*/ 40 h 83"/>
                <a:gd name="T16" fmla="*/ 54 w 74"/>
                <a:gd name="T17" fmla="*/ 30 h 83"/>
                <a:gd name="T18" fmla="*/ 70 w 74"/>
                <a:gd name="T19" fmla="*/ 52 h 83"/>
                <a:gd name="T20" fmla="*/ 70 w 74"/>
                <a:gd name="T21" fmla="*/ 83 h 83"/>
                <a:gd name="T22" fmla="*/ 63 w 74"/>
                <a:gd name="T23" fmla="*/ 83 h 83"/>
                <a:gd name="T24" fmla="*/ 63 w 74"/>
                <a:gd name="T25" fmla="*/ 53 h 83"/>
                <a:gd name="T26" fmla="*/ 51 w 74"/>
                <a:gd name="T27" fmla="*/ 36 h 83"/>
                <a:gd name="T28" fmla="*/ 38 w 74"/>
                <a:gd name="T29" fmla="*/ 50 h 83"/>
                <a:gd name="T30" fmla="*/ 38 w 74"/>
                <a:gd name="T31" fmla="*/ 83 h 83"/>
                <a:gd name="T32" fmla="*/ 31 w 74"/>
                <a:gd name="T33" fmla="*/ 83 h 83"/>
                <a:gd name="T34" fmla="*/ 31 w 74"/>
                <a:gd name="T35" fmla="*/ 51 h 83"/>
                <a:gd name="T36" fmla="*/ 20 w 74"/>
                <a:gd name="T37" fmla="*/ 36 h 83"/>
                <a:gd name="T38" fmla="*/ 7 w 74"/>
                <a:gd name="T39" fmla="*/ 51 h 83"/>
                <a:gd name="T40" fmla="*/ 7 w 74"/>
                <a:gd name="T41" fmla="*/ 83 h 83"/>
                <a:gd name="T42" fmla="*/ 0 w 74"/>
                <a:gd name="T43" fmla="*/ 83 h 83"/>
                <a:gd name="T44" fmla="*/ 0 w 74"/>
                <a:gd name="T45" fmla="*/ 44 h 83"/>
                <a:gd name="T46" fmla="*/ 55 w 74"/>
                <a:gd name="T47" fmla="*/ 24 h 83"/>
                <a:gd name="T48" fmla="*/ 55 w 74"/>
                <a:gd name="T49" fmla="*/ 21 h 83"/>
                <a:gd name="T50" fmla="*/ 58 w 74"/>
                <a:gd name="T51" fmla="*/ 19 h 83"/>
                <a:gd name="T52" fmla="*/ 69 w 74"/>
                <a:gd name="T53" fmla="*/ 8 h 83"/>
                <a:gd name="T54" fmla="*/ 64 w 74"/>
                <a:gd name="T55" fmla="*/ 4 h 83"/>
                <a:gd name="T56" fmla="*/ 57 w 74"/>
                <a:gd name="T57" fmla="*/ 6 h 83"/>
                <a:gd name="T58" fmla="*/ 55 w 74"/>
                <a:gd name="T59" fmla="*/ 3 h 83"/>
                <a:gd name="T60" fmla="*/ 65 w 74"/>
                <a:gd name="T61" fmla="*/ 0 h 83"/>
                <a:gd name="T62" fmla="*/ 74 w 74"/>
                <a:gd name="T63" fmla="*/ 8 h 83"/>
                <a:gd name="T64" fmla="*/ 64 w 74"/>
                <a:gd name="T65" fmla="*/ 19 h 83"/>
                <a:gd name="T66" fmla="*/ 62 w 74"/>
                <a:gd name="T67" fmla="*/ 20 h 83"/>
                <a:gd name="T68" fmla="*/ 62 w 74"/>
                <a:gd name="T69" fmla="*/ 21 h 83"/>
                <a:gd name="T70" fmla="*/ 74 w 74"/>
                <a:gd name="T71" fmla="*/ 21 h 83"/>
                <a:gd name="T72" fmla="*/ 74 w 74"/>
                <a:gd name="T73" fmla="*/ 24 h 83"/>
                <a:gd name="T74" fmla="*/ 55 w 74"/>
                <a:gd name="T75" fmla="*/ 2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83">
                  <a:moveTo>
                    <a:pt x="0" y="44"/>
                  </a:moveTo>
                  <a:cubicBezTo>
                    <a:pt x="0" y="39"/>
                    <a:pt x="0" y="35"/>
                    <a:pt x="0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10" y="34"/>
                    <a:pt x="15" y="30"/>
                    <a:pt x="23" y="30"/>
                  </a:cubicBezTo>
                  <a:cubicBezTo>
                    <a:pt x="30" y="30"/>
                    <a:pt x="35" y="34"/>
                    <a:pt x="37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9" y="36"/>
                    <a:pt x="44" y="30"/>
                    <a:pt x="54" y="30"/>
                  </a:cubicBezTo>
                  <a:cubicBezTo>
                    <a:pt x="60" y="30"/>
                    <a:pt x="70" y="34"/>
                    <a:pt x="70" y="52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3" y="53"/>
                    <a:pt x="63" y="53"/>
                    <a:pt x="63" y="53"/>
                  </a:cubicBezTo>
                  <a:cubicBezTo>
                    <a:pt x="63" y="43"/>
                    <a:pt x="59" y="36"/>
                    <a:pt x="51" y="36"/>
                  </a:cubicBezTo>
                  <a:cubicBezTo>
                    <a:pt x="44" y="36"/>
                    <a:pt x="38" y="43"/>
                    <a:pt x="38" y="50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1" y="83"/>
                    <a:pt x="31" y="83"/>
                    <a:pt x="31" y="83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43"/>
                    <a:pt x="28" y="36"/>
                    <a:pt x="20" y="36"/>
                  </a:cubicBezTo>
                  <a:cubicBezTo>
                    <a:pt x="13" y="36"/>
                    <a:pt x="7" y="43"/>
                    <a:pt x="7" y="51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0" y="83"/>
                    <a:pt x="0" y="83"/>
                    <a:pt x="0" y="83"/>
                  </a:cubicBezTo>
                  <a:lnTo>
                    <a:pt x="0" y="44"/>
                  </a:lnTo>
                  <a:close/>
                  <a:moveTo>
                    <a:pt x="55" y="24"/>
                  </a:moveTo>
                  <a:cubicBezTo>
                    <a:pt x="55" y="21"/>
                    <a:pt x="55" y="21"/>
                    <a:pt x="55" y="21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7" y="13"/>
                    <a:pt x="69" y="10"/>
                    <a:pt x="69" y="8"/>
                  </a:cubicBezTo>
                  <a:cubicBezTo>
                    <a:pt x="69" y="6"/>
                    <a:pt x="68" y="4"/>
                    <a:pt x="64" y="4"/>
                  </a:cubicBezTo>
                  <a:cubicBezTo>
                    <a:pt x="61" y="4"/>
                    <a:pt x="58" y="5"/>
                    <a:pt x="57" y="6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8" y="1"/>
                    <a:pt x="61" y="0"/>
                    <a:pt x="65" y="0"/>
                  </a:cubicBezTo>
                  <a:cubicBezTo>
                    <a:pt x="71" y="0"/>
                    <a:pt x="74" y="4"/>
                    <a:pt x="74" y="8"/>
                  </a:cubicBezTo>
                  <a:cubicBezTo>
                    <a:pt x="74" y="12"/>
                    <a:pt x="71" y="14"/>
                    <a:pt x="64" y="19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4"/>
                    <a:pt x="74" y="24"/>
                    <a:pt x="74" y="24"/>
                  </a:cubicBezTo>
                  <a:lnTo>
                    <a:pt x="55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53" name="正方形/長方形 152"/>
          <p:cNvSpPr/>
          <p:nvPr userDrawn="1"/>
        </p:nvSpPr>
        <p:spPr>
          <a:xfrm>
            <a:off x="6112768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主婦会館プラザエフ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22126" y="-960040"/>
            <a:ext cx="6400800" cy="75405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レイアウト・シュミレーション</a:t>
            </a:r>
          </a:p>
          <a:p>
            <a:r>
              <a:rPr lang="ja-JP" altLang="en-US" sz="1800" dirty="0" smtClean="0"/>
              <a:t>机といすを動かして自由にレイアウトを作成いただけます</a:t>
            </a:r>
            <a:endParaRPr lang="ja-JP" altLang="en-US" sz="1800" dirty="0"/>
          </a:p>
        </p:txBody>
      </p:sp>
      <p:pic>
        <p:nvPicPr>
          <p:cNvPr id="39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85" y="984176"/>
            <a:ext cx="10086975" cy="71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reeform 6"/>
          <p:cNvSpPr>
            <a:spLocks noEditPoints="1"/>
          </p:cNvSpPr>
          <p:nvPr userDrawn="1"/>
        </p:nvSpPr>
        <p:spPr bwMode="auto">
          <a:xfrm>
            <a:off x="10312400" y="6734175"/>
            <a:ext cx="762000" cy="1146175"/>
          </a:xfrm>
          <a:custGeom>
            <a:avLst/>
            <a:gdLst>
              <a:gd name="T0" fmla="*/ 203 w 203"/>
              <a:gd name="T1" fmla="*/ 215 h 306"/>
              <a:gd name="T2" fmla="*/ 101 w 203"/>
              <a:gd name="T3" fmla="*/ 306 h 306"/>
              <a:gd name="T4" fmla="*/ 0 w 203"/>
              <a:gd name="T5" fmla="*/ 215 h 306"/>
              <a:gd name="T6" fmla="*/ 55 w 203"/>
              <a:gd name="T7" fmla="*/ 135 h 306"/>
              <a:gd name="T8" fmla="*/ 18 w 203"/>
              <a:gd name="T9" fmla="*/ 73 h 306"/>
              <a:gd name="T10" fmla="*/ 101 w 203"/>
              <a:gd name="T11" fmla="*/ 0 h 306"/>
              <a:gd name="T12" fmla="*/ 185 w 203"/>
              <a:gd name="T13" fmla="*/ 73 h 306"/>
              <a:gd name="T14" fmla="*/ 148 w 203"/>
              <a:gd name="T15" fmla="*/ 135 h 306"/>
              <a:gd name="T16" fmla="*/ 203 w 203"/>
              <a:gd name="T17" fmla="*/ 215 h 306"/>
              <a:gd name="T18" fmla="*/ 178 w 203"/>
              <a:gd name="T19" fmla="*/ 214 h 306"/>
              <a:gd name="T20" fmla="*/ 101 w 203"/>
              <a:gd name="T21" fmla="*/ 149 h 306"/>
              <a:gd name="T22" fmla="*/ 25 w 203"/>
              <a:gd name="T23" fmla="*/ 214 h 306"/>
              <a:gd name="T24" fmla="*/ 101 w 203"/>
              <a:gd name="T25" fmla="*/ 284 h 306"/>
              <a:gd name="T26" fmla="*/ 178 w 203"/>
              <a:gd name="T27" fmla="*/ 214 h 306"/>
              <a:gd name="T28" fmla="*/ 160 w 203"/>
              <a:gd name="T29" fmla="*/ 75 h 306"/>
              <a:gd name="T30" fmla="*/ 101 w 203"/>
              <a:gd name="T31" fmla="*/ 22 h 306"/>
              <a:gd name="T32" fmla="*/ 42 w 203"/>
              <a:gd name="T33" fmla="*/ 75 h 306"/>
              <a:gd name="T34" fmla="*/ 101 w 203"/>
              <a:gd name="T35" fmla="*/ 126 h 306"/>
              <a:gd name="T36" fmla="*/ 160 w 203"/>
              <a:gd name="T37" fmla="*/ 75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3" h="306">
                <a:moveTo>
                  <a:pt x="203" y="215"/>
                </a:moveTo>
                <a:cubicBezTo>
                  <a:pt x="203" y="271"/>
                  <a:pt x="156" y="306"/>
                  <a:pt x="101" y="306"/>
                </a:cubicBezTo>
                <a:cubicBezTo>
                  <a:pt x="46" y="306"/>
                  <a:pt x="0" y="271"/>
                  <a:pt x="0" y="215"/>
                </a:cubicBezTo>
                <a:cubicBezTo>
                  <a:pt x="0" y="199"/>
                  <a:pt x="4" y="157"/>
                  <a:pt x="55" y="135"/>
                </a:cubicBezTo>
                <a:cubicBezTo>
                  <a:pt x="30" y="123"/>
                  <a:pt x="18" y="97"/>
                  <a:pt x="18" y="73"/>
                </a:cubicBezTo>
                <a:cubicBezTo>
                  <a:pt x="18" y="41"/>
                  <a:pt x="41" y="0"/>
                  <a:pt x="101" y="0"/>
                </a:cubicBezTo>
                <a:cubicBezTo>
                  <a:pt x="161" y="0"/>
                  <a:pt x="185" y="40"/>
                  <a:pt x="185" y="73"/>
                </a:cubicBezTo>
                <a:cubicBezTo>
                  <a:pt x="185" y="97"/>
                  <a:pt x="173" y="123"/>
                  <a:pt x="148" y="135"/>
                </a:cubicBezTo>
                <a:cubicBezTo>
                  <a:pt x="185" y="150"/>
                  <a:pt x="203" y="181"/>
                  <a:pt x="203" y="215"/>
                </a:cubicBezTo>
                <a:close/>
                <a:moveTo>
                  <a:pt x="178" y="214"/>
                </a:moveTo>
                <a:cubicBezTo>
                  <a:pt x="178" y="186"/>
                  <a:pt x="159" y="149"/>
                  <a:pt x="101" y="149"/>
                </a:cubicBezTo>
                <a:cubicBezTo>
                  <a:pt x="43" y="149"/>
                  <a:pt x="25" y="186"/>
                  <a:pt x="25" y="214"/>
                </a:cubicBezTo>
                <a:cubicBezTo>
                  <a:pt x="25" y="253"/>
                  <a:pt x="55" y="284"/>
                  <a:pt x="101" y="284"/>
                </a:cubicBezTo>
                <a:cubicBezTo>
                  <a:pt x="147" y="284"/>
                  <a:pt x="178" y="253"/>
                  <a:pt x="178" y="214"/>
                </a:cubicBezTo>
                <a:close/>
                <a:moveTo>
                  <a:pt x="160" y="75"/>
                </a:moveTo>
                <a:cubicBezTo>
                  <a:pt x="160" y="46"/>
                  <a:pt x="141" y="22"/>
                  <a:pt x="101" y="22"/>
                </a:cubicBezTo>
                <a:cubicBezTo>
                  <a:pt x="61" y="22"/>
                  <a:pt x="42" y="46"/>
                  <a:pt x="42" y="75"/>
                </a:cubicBezTo>
                <a:cubicBezTo>
                  <a:pt x="42" y="104"/>
                  <a:pt x="63" y="126"/>
                  <a:pt x="101" y="126"/>
                </a:cubicBezTo>
                <a:cubicBezTo>
                  <a:pt x="140" y="126"/>
                  <a:pt x="160" y="103"/>
                  <a:pt x="160" y="75"/>
                </a:cubicBezTo>
                <a:close/>
              </a:path>
            </a:pathLst>
          </a:custGeom>
          <a:solidFill>
            <a:srgbClr val="65AA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11228388" y="7197725"/>
            <a:ext cx="388937" cy="660400"/>
          </a:xfrm>
          <a:custGeom>
            <a:avLst/>
            <a:gdLst>
              <a:gd name="T0" fmla="*/ 226 w 245"/>
              <a:gd name="T1" fmla="*/ 187 h 416"/>
              <a:gd name="T2" fmla="*/ 226 w 245"/>
              <a:gd name="T3" fmla="*/ 220 h 416"/>
              <a:gd name="T4" fmla="*/ 35 w 245"/>
              <a:gd name="T5" fmla="*/ 220 h 416"/>
              <a:gd name="T6" fmla="*/ 35 w 245"/>
              <a:gd name="T7" fmla="*/ 416 h 416"/>
              <a:gd name="T8" fmla="*/ 0 w 245"/>
              <a:gd name="T9" fmla="*/ 416 h 416"/>
              <a:gd name="T10" fmla="*/ 0 w 245"/>
              <a:gd name="T11" fmla="*/ 0 h 416"/>
              <a:gd name="T12" fmla="*/ 245 w 245"/>
              <a:gd name="T13" fmla="*/ 0 h 416"/>
              <a:gd name="T14" fmla="*/ 245 w 245"/>
              <a:gd name="T15" fmla="*/ 31 h 416"/>
              <a:gd name="T16" fmla="*/ 35 w 245"/>
              <a:gd name="T17" fmla="*/ 31 h 416"/>
              <a:gd name="T18" fmla="*/ 35 w 245"/>
              <a:gd name="T19" fmla="*/ 187 h 416"/>
              <a:gd name="T20" fmla="*/ 226 w 245"/>
              <a:gd name="T21" fmla="*/ 187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5" h="416">
                <a:moveTo>
                  <a:pt x="226" y="187"/>
                </a:moveTo>
                <a:lnTo>
                  <a:pt x="226" y="220"/>
                </a:lnTo>
                <a:lnTo>
                  <a:pt x="35" y="220"/>
                </a:lnTo>
                <a:lnTo>
                  <a:pt x="35" y="416"/>
                </a:lnTo>
                <a:lnTo>
                  <a:pt x="0" y="416"/>
                </a:lnTo>
                <a:lnTo>
                  <a:pt x="0" y="0"/>
                </a:lnTo>
                <a:lnTo>
                  <a:pt x="245" y="0"/>
                </a:lnTo>
                <a:lnTo>
                  <a:pt x="245" y="31"/>
                </a:lnTo>
                <a:lnTo>
                  <a:pt x="35" y="31"/>
                </a:lnTo>
                <a:lnTo>
                  <a:pt x="35" y="187"/>
                </a:lnTo>
                <a:lnTo>
                  <a:pt x="226" y="187"/>
                </a:lnTo>
                <a:close/>
              </a:path>
            </a:pathLst>
          </a:custGeom>
          <a:solidFill>
            <a:srgbClr val="65AA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86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70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3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08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6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0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05" tIns="64003" rIns="128005" bIns="6400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主婦会館プラザエフ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05" tIns="64003" rIns="128005" bIns="6400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05" tIns="64003" rIns="128005" bIns="6400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C13A-E0A5-4DCD-B661-E5DBD75AA5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724025"/>
            <a:ext cx="10428287" cy="61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グループ化 7"/>
          <p:cNvGrpSpPr/>
          <p:nvPr userDrawn="1"/>
        </p:nvGrpSpPr>
        <p:grpSpPr>
          <a:xfrm>
            <a:off x="4544020" y="3966667"/>
            <a:ext cx="188913" cy="182563"/>
            <a:chOff x="4544020" y="3966667"/>
            <a:chExt cx="188913" cy="182563"/>
          </a:xfrm>
        </p:grpSpPr>
        <p:sp>
          <p:nvSpPr>
            <p:cNvPr id="9" name="Freeform 64"/>
            <p:cNvSpPr>
              <a:spLocks/>
            </p:cNvSpPr>
            <p:nvPr/>
          </p:nvSpPr>
          <p:spPr bwMode="auto">
            <a:xfrm>
              <a:off x="4559895" y="3966667"/>
              <a:ext cx="22225" cy="69850"/>
            </a:xfrm>
            <a:custGeom>
              <a:avLst/>
              <a:gdLst>
                <a:gd name="T0" fmla="*/ 6 w 6"/>
                <a:gd name="T1" fmla="*/ 3 h 19"/>
                <a:gd name="T2" fmla="*/ 3 w 6"/>
                <a:gd name="T3" fmla="*/ 0 h 19"/>
                <a:gd name="T4" fmla="*/ 0 w 6"/>
                <a:gd name="T5" fmla="*/ 3 h 19"/>
                <a:gd name="T6" fmla="*/ 0 w 6"/>
                <a:gd name="T7" fmla="*/ 19 h 19"/>
                <a:gd name="T8" fmla="*/ 6 w 6"/>
                <a:gd name="T9" fmla="*/ 19 h 19"/>
                <a:gd name="T10" fmla="*/ 6 w 6"/>
                <a:gd name="T1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9">
                  <a:moveTo>
                    <a:pt x="6" y="3"/>
                  </a:moveTo>
                  <a:cubicBezTo>
                    <a:pt x="6" y="2"/>
                    <a:pt x="4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4544020" y="4049217"/>
              <a:ext cx="49213" cy="100013"/>
            </a:xfrm>
            <a:custGeom>
              <a:avLst/>
              <a:gdLst>
                <a:gd name="T0" fmla="*/ 12 w 13"/>
                <a:gd name="T1" fmla="*/ 0 h 27"/>
                <a:gd name="T2" fmla="*/ 1 w 13"/>
                <a:gd name="T3" fmla="*/ 0 h 27"/>
                <a:gd name="T4" fmla="*/ 0 w 13"/>
                <a:gd name="T5" fmla="*/ 1 h 27"/>
                <a:gd name="T6" fmla="*/ 0 w 13"/>
                <a:gd name="T7" fmla="*/ 6 h 27"/>
                <a:gd name="T8" fmla="*/ 1 w 13"/>
                <a:gd name="T9" fmla="*/ 8 h 27"/>
                <a:gd name="T10" fmla="*/ 4 w 13"/>
                <a:gd name="T11" fmla="*/ 8 h 27"/>
                <a:gd name="T12" fmla="*/ 4 w 13"/>
                <a:gd name="T13" fmla="*/ 24 h 27"/>
                <a:gd name="T14" fmla="*/ 7 w 13"/>
                <a:gd name="T15" fmla="*/ 27 h 27"/>
                <a:gd name="T16" fmla="*/ 10 w 13"/>
                <a:gd name="T17" fmla="*/ 24 h 27"/>
                <a:gd name="T18" fmla="*/ 10 w 13"/>
                <a:gd name="T19" fmla="*/ 8 h 27"/>
                <a:gd name="T20" fmla="*/ 12 w 13"/>
                <a:gd name="T21" fmla="*/ 8 h 27"/>
                <a:gd name="T22" fmla="*/ 13 w 13"/>
                <a:gd name="T23" fmla="*/ 6 h 27"/>
                <a:gd name="T24" fmla="*/ 13 w 13"/>
                <a:gd name="T25" fmla="*/ 1 h 27"/>
                <a:gd name="T26" fmla="*/ 12 w 13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7">
                  <a:moveTo>
                    <a:pt x="1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5"/>
                    <a:pt x="5" y="27"/>
                    <a:pt x="7" y="27"/>
                  </a:cubicBezTo>
                  <a:cubicBezTo>
                    <a:pt x="8" y="27"/>
                    <a:pt x="10" y="25"/>
                    <a:pt x="10" y="24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3" y="7"/>
                    <a:pt x="13" y="6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66"/>
            <p:cNvSpPr>
              <a:spLocks/>
            </p:cNvSpPr>
            <p:nvPr/>
          </p:nvSpPr>
          <p:spPr bwMode="auto">
            <a:xfrm>
              <a:off x="4626570" y="3966667"/>
              <a:ext cx="23813" cy="33338"/>
            </a:xfrm>
            <a:custGeom>
              <a:avLst/>
              <a:gdLst>
                <a:gd name="T0" fmla="*/ 6 w 6"/>
                <a:gd name="T1" fmla="*/ 3 h 9"/>
                <a:gd name="T2" fmla="*/ 3 w 6"/>
                <a:gd name="T3" fmla="*/ 0 h 9"/>
                <a:gd name="T4" fmla="*/ 0 w 6"/>
                <a:gd name="T5" fmla="*/ 3 h 9"/>
                <a:gd name="T6" fmla="*/ 0 w 6"/>
                <a:gd name="T7" fmla="*/ 9 h 9"/>
                <a:gd name="T8" fmla="*/ 6 w 6"/>
                <a:gd name="T9" fmla="*/ 9 h 9"/>
                <a:gd name="T10" fmla="*/ 6 w 6"/>
                <a:gd name="T1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9">
                  <a:moveTo>
                    <a:pt x="6" y="3"/>
                  </a:moveTo>
                  <a:cubicBezTo>
                    <a:pt x="6" y="2"/>
                    <a:pt x="5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9"/>
                    <a:pt x="6" y="9"/>
                    <a:pt x="6" y="9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67"/>
            <p:cNvSpPr>
              <a:spLocks/>
            </p:cNvSpPr>
            <p:nvPr/>
          </p:nvSpPr>
          <p:spPr bwMode="auto">
            <a:xfrm>
              <a:off x="4612283" y="4011117"/>
              <a:ext cx="52388" cy="138113"/>
            </a:xfrm>
            <a:custGeom>
              <a:avLst/>
              <a:gdLst>
                <a:gd name="T0" fmla="*/ 13 w 14"/>
                <a:gd name="T1" fmla="*/ 0 h 37"/>
                <a:gd name="T2" fmla="*/ 1 w 14"/>
                <a:gd name="T3" fmla="*/ 0 h 37"/>
                <a:gd name="T4" fmla="*/ 0 w 14"/>
                <a:gd name="T5" fmla="*/ 1 h 37"/>
                <a:gd name="T6" fmla="*/ 0 w 14"/>
                <a:gd name="T7" fmla="*/ 7 h 37"/>
                <a:gd name="T8" fmla="*/ 1 w 14"/>
                <a:gd name="T9" fmla="*/ 8 h 37"/>
                <a:gd name="T10" fmla="*/ 4 w 14"/>
                <a:gd name="T11" fmla="*/ 8 h 37"/>
                <a:gd name="T12" fmla="*/ 4 w 14"/>
                <a:gd name="T13" fmla="*/ 34 h 37"/>
                <a:gd name="T14" fmla="*/ 7 w 14"/>
                <a:gd name="T15" fmla="*/ 37 h 37"/>
                <a:gd name="T16" fmla="*/ 10 w 14"/>
                <a:gd name="T17" fmla="*/ 34 h 37"/>
                <a:gd name="T18" fmla="*/ 10 w 14"/>
                <a:gd name="T19" fmla="*/ 8 h 37"/>
                <a:gd name="T20" fmla="*/ 13 w 14"/>
                <a:gd name="T21" fmla="*/ 8 h 37"/>
                <a:gd name="T22" fmla="*/ 14 w 14"/>
                <a:gd name="T23" fmla="*/ 7 h 37"/>
                <a:gd name="T24" fmla="*/ 14 w 14"/>
                <a:gd name="T25" fmla="*/ 1 h 37"/>
                <a:gd name="T26" fmla="*/ 13 w 14"/>
                <a:gd name="T2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37">
                  <a:moveTo>
                    <a:pt x="1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5"/>
                    <a:pt x="5" y="37"/>
                    <a:pt x="7" y="37"/>
                  </a:cubicBezTo>
                  <a:cubicBezTo>
                    <a:pt x="9" y="37"/>
                    <a:pt x="10" y="35"/>
                    <a:pt x="10" y="34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4" y="7"/>
                    <a:pt x="14" y="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68"/>
            <p:cNvSpPr>
              <a:spLocks/>
            </p:cNvSpPr>
            <p:nvPr/>
          </p:nvSpPr>
          <p:spPr bwMode="auto">
            <a:xfrm>
              <a:off x="4698008" y="3966667"/>
              <a:ext cx="19050" cy="104775"/>
            </a:xfrm>
            <a:custGeom>
              <a:avLst/>
              <a:gdLst>
                <a:gd name="T0" fmla="*/ 5 w 5"/>
                <a:gd name="T1" fmla="*/ 3 h 28"/>
                <a:gd name="T2" fmla="*/ 2 w 5"/>
                <a:gd name="T3" fmla="*/ 0 h 28"/>
                <a:gd name="T4" fmla="*/ 0 w 5"/>
                <a:gd name="T5" fmla="*/ 3 h 28"/>
                <a:gd name="T6" fmla="*/ 0 w 5"/>
                <a:gd name="T7" fmla="*/ 28 h 28"/>
                <a:gd name="T8" fmla="*/ 5 w 5"/>
                <a:gd name="T9" fmla="*/ 28 h 28"/>
                <a:gd name="T10" fmla="*/ 5 w 5"/>
                <a:gd name="T1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8">
                  <a:moveTo>
                    <a:pt x="5" y="3"/>
                  </a:moveTo>
                  <a:cubicBezTo>
                    <a:pt x="5" y="2"/>
                    <a:pt x="4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28"/>
                    <a:pt x="5" y="28"/>
                    <a:pt x="5" y="2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69"/>
            <p:cNvSpPr>
              <a:spLocks/>
            </p:cNvSpPr>
            <p:nvPr/>
          </p:nvSpPr>
          <p:spPr bwMode="auto">
            <a:xfrm>
              <a:off x="4683720" y="4082554"/>
              <a:ext cx="49213" cy="66675"/>
            </a:xfrm>
            <a:custGeom>
              <a:avLst/>
              <a:gdLst>
                <a:gd name="T0" fmla="*/ 12 w 13"/>
                <a:gd name="T1" fmla="*/ 0 h 18"/>
                <a:gd name="T2" fmla="*/ 1 w 13"/>
                <a:gd name="T3" fmla="*/ 0 h 18"/>
                <a:gd name="T4" fmla="*/ 0 w 13"/>
                <a:gd name="T5" fmla="*/ 1 h 18"/>
                <a:gd name="T6" fmla="*/ 0 w 13"/>
                <a:gd name="T7" fmla="*/ 6 h 18"/>
                <a:gd name="T8" fmla="*/ 1 w 13"/>
                <a:gd name="T9" fmla="*/ 7 h 18"/>
                <a:gd name="T10" fmla="*/ 4 w 13"/>
                <a:gd name="T11" fmla="*/ 7 h 18"/>
                <a:gd name="T12" fmla="*/ 4 w 13"/>
                <a:gd name="T13" fmla="*/ 15 h 18"/>
                <a:gd name="T14" fmla="*/ 6 w 13"/>
                <a:gd name="T15" fmla="*/ 18 h 18"/>
                <a:gd name="T16" fmla="*/ 9 w 13"/>
                <a:gd name="T17" fmla="*/ 15 h 18"/>
                <a:gd name="T18" fmla="*/ 9 w 13"/>
                <a:gd name="T19" fmla="*/ 7 h 18"/>
                <a:gd name="T20" fmla="*/ 12 w 13"/>
                <a:gd name="T21" fmla="*/ 7 h 18"/>
                <a:gd name="T22" fmla="*/ 13 w 13"/>
                <a:gd name="T23" fmla="*/ 6 h 18"/>
                <a:gd name="T24" fmla="*/ 13 w 13"/>
                <a:gd name="T25" fmla="*/ 1 h 18"/>
                <a:gd name="T26" fmla="*/ 12 w 13"/>
                <a:gd name="T2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18">
                  <a:moveTo>
                    <a:pt x="1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5" y="18"/>
                    <a:pt x="6" y="18"/>
                  </a:cubicBezTo>
                  <a:cubicBezTo>
                    <a:pt x="8" y="18"/>
                    <a:pt x="9" y="16"/>
                    <a:pt x="9" y="15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3" y="6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lose/>
                </a:path>
              </a:pathLst>
            </a:custGeom>
            <a:solidFill>
              <a:srgbClr val="03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727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1280049" rtl="0" eaLnBrk="1" latinLnBrk="0" hangingPunct="1">
        <a:spcBef>
          <a:spcPct val="0"/>
        </a:spcBef>
        <a:buNone/>
        <a:defRPr kumimoji="1"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8" indent="-480018" algn="l" defTabSz="128004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40" indent="-400016" algn="l" defTabSz="128004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62" indent="-320013" algn="l" defTabSz="128004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87" indent="-320013" algn="l" defTabSz="128004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112" indent="-320013" algn="l" defTabSz="128004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136" indent="-320013" algn="l" defTabSz="128004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161" indent="-320013" algn="l" defTabSz="128004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186" indent="-320013" algn="l" defTabSz="128004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210" indent="-320013" algn="l" defTabSz="128004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25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49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74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99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123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148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173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197" algn="l" defTabSz="128004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1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グループ化 186"/>
          <p:cNvGrpSpPr/>
          <p:nvPr/>
        </p:nvGrpSpPr>
        <p:grpSpPr>
          <a:xfrm>
            <a:off x="3376464" y="1785234"/>
            <a:ext cx="861505" cy="1692603"/>
            <a:chOff x="2416176" y="1624013"/>
            <a:chExt cx="539750" cy="1060450"/>
          </a:xfrm>
        </p:grpSpPr>
        <p:sp>
          <p:nvSpPr>
            <p:cNvPr id="188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4390467" y="1785234"/>
            <a:ext cx="861505" cy="1692603"/>
            <a:chOff x="2416176" y="1624013"/>
            <a:chExt cx="539750" cy="1060450"/>
          </a:xfrm>
        </p:grpSpPr>
        <p:sp>
          <p:nvSpPr>
            <p:cNvPr id="196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03" name="グループ化 202"/>
          <p:cNvGrpSpPr/>
          <p:nvPr/>
        </p:nvGrpSpPr>
        <p:grpSpPr>
          <a:xfrm>
            <a:off x="5404470" y="1785234"/>
            <a:ext cx="861505" cy="1692603"/>
            <a:chOff x="2416176" y="1624013"/>
            <a:chExt cx="539750" cy="1060450"/>
          </a:xfrm>
        </p:grpSpPr>
        <p:sp>
          <p:nvSpPr>
            <p:cNvPr id="204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6418474" y="1785234"/>
            <a:ext cx="861505" cy="1692603"/>
            <a:chOff x="2416176" y="1624013"/>
            <a:chExt cx="539750" cy="1060450"/>
          </a:xfrm>
        </p:grpSpPr>
        <p:sp>
          <p:nvSpPr>
            <p:cNvPr id="212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88" y="4218922"/>
            <a:ext cx="60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8" name="グループ化 227"/>
          <p:cNvGrpSpPr/>
          <p:nvPr/>
        </p:nvGrpSpPr>
        <p:grpSpPr>
          <a:xfrm>
            <a:off x="3376464" y="4003736"/>
            <a:ext cx="861505" cy="1692603"/>
            <a:chOff x="2416176" y="1624013"/>
            <a:chExt cx="539750" cy="1060450"/>
          </a:xfrm>
        </p:grpSpPr>
        <p:sp>
          <p:nvSpPr>
            <p:cNvPr id="229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4390467" y="4003736"/>
            <a:ext cx="861505" cy="1692603"/>
            <a:chOff x="2416176" y="1624013"/>
            <a:chExt cx="539750" cy="1060450"/>
          </a:xfrm>
        </p:grpSpPr>
        <p:sp>
          <p:nvSpPr>
            <p:cNvPr id="237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44" name="グループ化 243"/>
          <p:cNvGrpSpPr/>
          <p:nvPr/>
        </p:nvGrpSpPr>
        <p:grpSpPr>
          <a:xfrm>
            <a:off x="5404470" y="4003736"/>
            <a:ext cx="861505" cy="1692603"/>
            <a:chOff x="2416176" y="1624013"/>
            <a:chExt cx="539750" cy="1060450"/>
          </a:xfrm>
        </p:grpSpPr>
        <p:sp>
          <p:nvSpPr>
            <p:cNvPr id="245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52" name="グループ化 251"/>
          <p:cNvGrpSpPr/>
          <p:nvPr/>
        </p:nvGrpSpPr>
        <p:grpSpPr>
          <a:xfrm>
            <a:off x="6418474" y="4003736"/>
            <a:ext cx="861505" cy="1692603"/>
            <a:chOff x="2416176" y="1624013"/>
            <a:chExt cx="539750" cy="1060450"/>
          </a:xfrm>
        </p:grpSpPr>
        <p:sp>
          <p:nvSpPr>
            <p:cNvPr id="253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60" name="グループ化 259"/>
          <p:cNvGrpSpPr/>
          <p:nvPr/>
        </p:nvGrpSpPr>
        <p:grpSpPr>
          <a:xfrm>
            <a:off x="7432478" y="4003736"/>
            <a:ext cx="861505" cy="1692603"/>
            <a:chOff x="2416176" y="1624013"/>
            <a:chExt cx="539750" cy="1060450"/>
          </a:xfrm>
        </p:grpSpPr>
        <p:sp>
          <p:nvSpPr>
            <p:cNvPr id="261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68" name="グループ化 267"/>
          <p:cNvGrpSpPr/>
          <p:nvPr/>
        </p:nvGrpSpPr>
        <p:grpSpPr>
          <a:xfrm>
            <a:off x="8452948" y="4003736"/>
            <a:ext cx="861505" cy="1692603"/>
            <a:chOff x="2416176" y="1624013"/>
            <a:chExt cx="539750" cy="1060450"/>
          </a:xfrm>
        </p:grpSpPr>
        <p:sp>
          <p:nvSpPr>
            <p:cNvPr id="269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2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3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4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5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6" name="グループ化 275"/>
          <p:cNvGrpSpPr/>
          <p:nvPr/>
        </p:nvGrpSpPr>
        <p:grpSpPr>
          <a:xfrm>
            <a:off x="3376464" y="6132333"/>
            <a:ext cx="861505" cy="1692603"/>
            <a:chOff x="2416176" y="1624013"/>
            <a:chExt cx="539750" cy="1060450"/>
          </a:xfrm>
        </p:grpSpPr>
        <p:sp>
          <p:nvSpPr>
            <p:cNvPr id="277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8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9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0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1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2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3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84" name="グループ化 283"/>
          <p:cNvGrpSpPr/>
          <p:nvPr/>
        </p:nvGrpSpPr>
        <p:grpSpPr>
          <a:xfrm>
            <a:off x="4390467" y="6132333"/>
            <a:ext cx="861505" cy="1692603"/>
            <a:chOff x="2416176" y="1624013"/>
            <a:chExt cx="539750" cy="1060450"/>
          </a:xfrm>
        </p:grpSpPr>
        <p:sp>
          <p:nvSpPr>
            <p:cNvPr id="285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6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7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8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9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00" name="グループ化 299"/>
          <p:cNvGrpSpPr/>
          <p:nvPr/>
        </p:nvGrpSpPr>
        <p:grpSpPr>
          <a:xfrm>
            <a:off x="6418474" y="6132333"/>
            <a:ext cx="861505" cy="1692603"/>
            <a:chOff x="2416176" y="1624013"/>
            <a:chExt cx="539750" cy="1060450"/>
          </a:xfrm>
        </p:grpSpPr>
        <p:sp>
          <p:nvSpPr>
            <p:cNvPr id="301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2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3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4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5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6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08" name="グループ化 307"/>
          <p:cNvGrpSpPr/>
          <p:nvPr/>
        </p:nvGrpSpPr>
        <p:grpSpPr>
          <a:xfrm>
            <a:off x="7432478" y="6132333"/>
            <a:ext cx="861505" cy="1692603"/>
            <a:chOff x="2416176" y="1624013"/>
            <a:chExt cx="539750" cy="1060450"/>
          </a:xfrm>
        </p:grpSpPr>
        <p:sp>
          <p:nvSpPr>
            <p:cNvPr id="309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16" name="グループ化 315"/>
          <p:cNvGrpSpPr/>
          <p:nvPr/>
        </p:nvGrpSpPr>
        <p:grpSpPr>
          <a:xfrm>
            <a:off x="8452948" y="6132333"/>
            <a:ext cx="861505" cy="1692603"/>
            <a:chOff x="2416176" y="1624013"/>
            <a:chExt cx="539750" cy="1060450"/>
          </a:xfrm>
        </p:grpSpPr>
        <p:sp>
          <p:nvSpPr>
            <p:cNvPr id="317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22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Freeform 42"/>
          <p:cNvSpPr>
            <a:spLocks/>
          </p:cNvSpPr>
          <p:nvPr/>
        </p:nvSpPr>
        <p:spPr bwMode="auto">
          <a:xfrm>
            <a:off x="2565400" y="5948523"/>
            <a:ext cx="7518400" cy="0"/>
          </a:xfrm>
          <a:custGeom>
            <a:avLst/>
            <a:gdLst>
              <a:gd name="T0" fmla="*/ 0 w 4736"/>
              <a:gd name="T1" fmla="*/ 4736 w 4736"/>
              <a:gd name="T2" fmla="*/ 0 w 473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736">
                <a:moveTo>
                  <a:pt x="0" y="0"/>
                </a:moveTo>
                <a:lnTo>
                  <a:pt x="47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15" name="グループ化 114"/>
          <p:cNvGrpSpPr/>
          <p:nvPr/>
        </p:nvGrpSpPr>
        <p:grpSpPr>
          <a:xfrm>
            <a:off x="8094519" y="2918722"/>
            <a:ext cx="861505" cy="1692603"/>
            <a:chOff x="2416176" y="1624013"/>
            <a:chExt cx="539750" cy="1060450"/>
          </a:xfrm>
        </p:grpSpPr>
        <p:sp>
          <p:nvSpPr>
            <p:cNvPr id="116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8094519" y="4611325"/>
            <a:ext cx="861505" cy="1692603"/>
            <a:chOff x="2416176" y="1624013"/>
            <a:chExt cx="539750" cy="1060450"/>
          </a:xfrm>
        </p:grpSpPr>
        <p:sp>
          <p:nvSpPr>
            <p:cNvPr id="124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1" name="グループ化 130"/>
          <p:cNvGrpSpPr/>
          <p:nvPr/>
        </p:nvGrpSpPr>
        <p:grpSpPr>
          <a:xfrm rot="10800000">
            <a:off x="2154089" y="2918722"/>
            <a:ext cx="861505" cy="1692603"/>
            <a:chOff x="2416176" y="1624013"/>
            <a:chExt cx="539750" cy="1060450"/>
          </a:xfrm>
        </p:grpSpPr>
        <p:sp>
          <p:nvSpPr>
            <p:cNvPr id="132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39" name="グループ化 138"/>
          <p:cNvGrpSpPr/>
          <p:nvPr/>
        </p:nvGrpSpPr>
        <p:grpSpPr>
          <a:xfrm rot="10800000">
            <a:off x="2154089" y="4611325"/>
            <a:ext cx="861505" cy="1692603"/>
            <a:chOff x="2416176" y="1624013"/>
            <a:chExt cx="539750" cy="1060450"/>
          </a:xfrm>
        </p:grpSpPr>
        <p:sp>
          <p:nvSpPr>
            <p:cNvPr id="140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47" name="グループ化 146"/>
          <p:cNvGrpSpPr/>
          <p:nvPr/>
        </p:nvGrpSpPr>
        <p:grpSpPr>
          <a:xfrm rot="16200000">
            <a:off x="5123746" y="2070861"/>
            <a:ext cx="861505" cy="1692603"/>
            <a:chOff x="2416176" y="1624013"/>
            <a:chExt cx="539750" cy="1060450"/>
          </a:xfrm>
        </p:grpSpPr>
        <p:sp>
          <p:nvSpPr>
            <p:cNvPr id="148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55" name="グループ化 154"/>
          <p:cNvGrpSpPr/>
          <p:nvPr/>
        </p:nvGrpSpPr>
        <p:grpSpPr>
          <a:xfrm rot="16200000">
            <a:off x="3431143" y="2070861"/>
            <a:ext cx="861505" cy="1692603"/>
            <a:chOff x="2416176" y="1624013"/>
            <a:chExt cx="539750" cy="1060450"/>
          </a:xfrm>
        </p:grpSpPr>
        <p:sp>
          <p:nvSpPr>
            <p:cNvPr id="156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 rot="16200000">
            <a:off x="6816349" y="2070861"/>
            <a:ext cx="861505" cy="1692603"/>
            <a:chOff x="2416176" y="1624013"/>
            <a:chExt cx="539750" cy="1060450"/>
          </a:xfrm>
        </p:grpSpPr>
        <p:sp>
          <p:nvSpPr>
            <p:cNvPr id="164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72" name="グループ化 171"/>
          <p:cNvGrpSpPr/>
          <p:nvPr/>
        </p:nvGrpSpPr>
        <p:grpSpPr>
          <a:xfrm rot="5400000">
            <a:off x="5123746" y="5467762"/>
            <a:ext cx="861505" cy="1692603"/>
            <a:chOff x="2416176" y="1624013"/>
            <a:chExt cx="539750" cy="1060450"/>
          </a:xfrm>
        </p:grpSpPr>
        <p:sp>
          <p:nvSpPr>
            <p:cNvPr id="173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80" name="グループ化 179"/>
          <p:cNvGrpSpPr/>
          <p:nvPr/>
        </p:nvGrpSpPr>
        <p:grpSpPr>
          <a:xfrm rot="5400000">
            <a:off x="6816349" y="5467762"/>
            <a:ext cx="861505" cy="1692603"/>
            <a:chOff x="2416176" y="1624013"/>
            <a:chExt cx="539750" cy="1060450"/>
          </a:xfrm>
        </p:grpSpPr>
        <p:sp>
          <p:nvSpPr>
            <p:cNvPr id="181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88" name="グループ化 187"/>
          <p:cNvGrpSpPr/>
          <p:nvPr/>
        </p:nvGrpSpPr>
        <p:grpSpPr>
          <a:xfrm rot="5400000">
            <a:off x="3431143" y="5467762"/>
            <a:ext cx="861505" cy="1692603"/>
            <a:chOff x="2416176" y="1624013"/>
            <a:chExt cx="539750" cy="1060450"/>
          </a:xfrm>
        </p:grpSpPr>
        <p:sp>
          <p:nvSpPr>
            <p:cNvPr id="189" name="Freeform 415"/>
            <p:cNvSpPr>
              <a:spLocks/>
            </p:cNvSpPr>
            <p:nvPr/>
          </p:nvSpPr>
          <p:spPr bwMode="auto">
            <a:xfrm>
              <a:off x="2416176" y="1624013"/>
              <a:ext cx="266700" cy="1060450"/>
            </a:xfrm>
            <a:custGeom>
              <a:avLst/>
              <a:gdLst>
                <a:gd name="T0" fmla="*/ 0 w 168"/>
                <a:gd name="T1" fmla="*/ 668 h 668"/>
                <a:gd name="T2" fmla="*/ 0 w 168"/>
                <a:gd name="T3" fmla="*/ 0 h 668"/>
                <a:gd name="T4" fmla="*/ 168 w 168"/>
                <a:gd name="T5" fmla="*/ 0 h 668"/>
                <a:gd name="T6" fmla="*/ 168 w 168"/>
                <a:gd name="T7" fmla="*/ 668 h 668"/>
                <a:gd name="T8" fmla="*/ 0 w 168"/>
                <a:gd name="T9" fmla="*/ 668 h 668"/>
                <a:gd name="T10" fmla="*/ 0 w 168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668">
                  <a:moveTo>
                    <a:pt x="0" y="668"/>
                  </a:moveTo>
                  <a:lnTo>
                    <a:pt x="0" y="0"/>
                  </a:lnTo>
                  <a:lnTo>
                    <a:pt x="168" y="0"/>
                  </a:lnTo>
                  <a:lnTo>
                    <a:pt x="168" y="668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416"/>
            <p:cNvSpPr>
              <a:spLocks/>
            </p:cNvSpPr>
            <p:nvPr/>
          </p:nvSpPr>
          <p:spPr bwMode="auto">
            <a:xfrm>
              <a:off x="2689226" y="2020888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417"/>
            <p:cNvSpPr>
              <a:spLocks/>
            </p:cNvSpPr>
            <p:nvPr/>
          </p:nvSpPr>
          <p:spPr bwMode="auto">
            <a:xfrm>
              <a:off x="2906713" y="2020888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5 h 71"/>
                <a:gd name="T4" fmla="*/ 7 w 13"/>
                <a:gd name="T5" fmla="*/ 71 h 71"/>
                <a:gd name="T6" fmla="*/ 13 w 13"/>
                <a:gd name="T7" fmla="*/ 65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418"/>
            <p:cNvSpPr>
              <a:spLocks/>
            </p:cNvSpPr>
            <p:nvPr/>
          </p:nvSpPr>
          <p:spPr bwMode="auto">
            <a:xfrm>
              <a:off x="2689226" y="1668463"/>
              <a:ext cx="206375" cy="266700"/>
            </a:xfrm>
            <a:custGeom>
              <a:avLst/>
              <a:gdLst>
                <a:gd name="T0" fmla="*/ 0 w 55"/>
                <a:gd name="T1" fmla="*/ 16 h 71"/>
                <a:gd name="T2" fmla="*/ 0 w 55"/>
                <a:gd name="T3" fmla="*/ 55 h 71"/>
                <a:gd name="T4" fmla="*/ 16 w 55"/>
                <a:gd name="T5" fmla="*/ 71 h 71"/>
                <a:gd name="T6" fmla="*/ 55 w 55"/>
                <a:gd name="T7" fmla="*/ 71 h 71"/>
                <a:gd name="T8" fmla="*/ 55 w 55"/>
                <a:gd name="T9" fmla="*/ 0 h 71"/>
                <a:gd name="T10" fmla="*/ 16 w 55"/>
                <a:gd name="T11" fmla="*/ 0 h 71"/>
                <a:gd name="T12" fmla="*/ 0 w 55"/>
                <a:gd name="T13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1">
                  <a:moveTo>
                    <a:pt x="0" y="1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419"/>
            <p:cNvSpPr>
              <a:spLocks/>
            </p:cNvSpPr>
            <p:nvPr/>
          </p:nvSpPr>
          <p:spPr bwMode="auto">
            <a:xfrm>
              <a:off x="2906713" y="1668463"/>
              <a:ext cx="49213" cy="266700"/>
            </a:xfrm>
            <a:custGeom>
              <a:avLst/>
              <a:gdLst>
                <a:gd name="T0" fmla="*/ 0 w 13"/>
                <a:gd name="T1" fmla="*/ 7 h 71"/>
                <a:gd name="T2" fmla="*/ 0 w 13"/>
                <a:gd name="T3" fmla="*/ 64 h 71"/>
                <a:gd name="T4" fmla="*/ 7 w 13"/>
                <a:gd name="T5" fmla="*/ 71 h 71"/>
                <a:gd name="T6" fmla="*/ 13 w 13"/>
                <a:gd name="T7" fmla="*/ 64 h 71"/>
                <a:gd name="T8" fmla="*/ 13 w 13"/>
                <a:gd name="T9" fmla="*/ 7 h 71"/>
                <a:gd name="T10" fmla="*/ 7 w 13"/>
                <a:gd name="T11" fmla="*/ 0 h 71"/>
                <a:gd name="T12" fmla="*/ 0 w 13"/>
                <a:gd name="T13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7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3" y="71"/>
                    <a:pt x="7" y="71"/>
                  </a:cubicBezTo>
                  <a:cubicBezTo>
                    <a:pt x="10" y="71"/>
                    <a:pt x="13" y="68"/>
                    <a:pt x="13" y="64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420"/>
            <p:cNvSpPr>
              <a:spLocks/>
            </p:cNvSpPr>
            <p:nvPr/>
          </p:nvSpPr>
          <p:spPr bwMode="auto">
            <a:xfrm>
              <a:off x="2689226" y="2376488"/>
              <a:ext cx="206375" cy="263525"/>
            </a:xfrm>
            <a:custGeom>
              <a:avLst/>
              <a:gdLst>
                <a:gd name="T0" fmla="*/ 0 w 55"/>
                <a:gd name="T1" fmla="*/ 15 h 70"/>
                <a:gd name="T2" fmla="*/ 0 w 55"/>
                <a:gd name="T3" fmla="*/ 55 h 70"/>
                <a:gd name="T4" fmla="*/ 16 w 55"/>
                <a:gd name="T5" fmla="*/ 70 h 70"/>
                <a:gd name="T6" fmla="*/ 55 w 55"/>
                <a:gd name="T7" fmla="*/ 70 h 70"/>
                <a:gd name="T8" fmla="*/ 55 w 55"/>
                <a:gd name="T9" fmla="*/ 0 h 70"/>
                <a:gd name="T10" fmla="*/ 16 w 55"/>
                <a:gd name="T11" fmla="*/ 0 h 70"/>
                <a:gd name="T12" fmla="*/ 0 w 55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0">
                  <a:moveTo>
                    <a:pt x="0" y="1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7" y="70"/>
                    <a:pt x="1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421"/>
            <p:cNvSpPr>
              <a:spLocks/>
            </p:cNvSpPr>
            <p:nvPr/>
          </p:nvSpPr>
          <p:spPr bwMode="auto">
            <a:xfrm>
              <a:off x="2906713" y="2376488"/>
              <a:ext cx="49213" cy="263525"/>
            </a:xfrm>
            <a:custGeom>
              <a:avLst/>
              <a:gdLst>
                <a:gd name="T0" fmla="*/ 0 w 13"/>
                <a:gd name="T1" fmla="*/ 6 h 70"/>
                <a:gd name="T2" fmla="*/ 0 w 13"/>
                <a:gd name="T3" fmla="*/ 64 h 70"/>
                <a:gd name="T4" fmla="*/ 7 w 13"/>
                <a:gd name="T5" fmla="*/ 70 h 70"/>
                <a:gd name="T6" fmla="*/ 13 w 13"/>
                <a:gd name="T7" fmla="*/ 64 h 70"/>
                <a:gd name="T8" fmla="*/ 13 w 13"/>
                <a:gd name="T9" fmla="*/ 6 h 70"/>
                <a:gd name="T10" fmla="*/ 7 w 13"/>
                <a:gd name="T11" fmla="*/ 0 h 70"/>
                <a:gd name="T12" fmla="*/ 0 w 13"/>
                <a:gd name="T13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0">
                  <a:moveTo>
                    <a:pt x="0" y="6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7" y="70"/>
                  </a:cubicBezTo>
                  <a:cubicBezTo>
                    <a:pt x="10" y="70"/>
                    <a:pt x="13" y="67"/>
                    <a:pt x="13" y="6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53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9</Words>
  <Application>Microsoft Office PowerPoint</Application>
  <PresentationFormat>A3 297x420 mm</PresentationFormat>
  <Paragraphs>6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デザインの設定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eigyou5</dc:creator>
  <cp:lastModifiedBy>eigyou5</cp:lastModifiedBy>
  <cp:revision>29</cp:revision>
  <cp:lastPrinted>2019-12-25T06:38:11Z</cp:lastPrinted>
  <dcterms:created xsi:type="dcterms:W3CDTF">2019-12-25T03:04:01Z</dcterms:created>
  <dcterms:modified xsi:type="dcterms:W3CDTF">2023-03-28T07:30:38Z</dcterms:modified>
</cp:coreProperties>
</file>