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5"/>
  </p:notesMasterIdLst>
  <p:handoutMasterIdLst>
    <p:handoutMasterId r:id="rId6"/>
  </p:handoutMasterIdLst>
  <p:sldIdLst>
    <p:sldId id="259" r:id="rId2"/>
    <p:sldId id="260" r:id="rId3"/>
    <p:sldId id="258" r:id="rId4"/>
  </p:sldIdLst>
  <p:sldSz cx="12801600" cy="9601200" type="A3"/>
  <p:notesSz cx="9866313" cy="6735763"/>
  <p:defaultTextStyle>
    <a:defPPr>
      <a:defRPr lang="ja-JP"/>
    </a:defPPr>
    <a:lvl1pPr marL="0" algn="l" defTabSz="1280049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25" algn="l" defTabSz="1280049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049" algn="l" defTabSz="1280049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074" algn="l" defTabSz="1280049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099" algn="l" defTabSz="1280049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123" algn="l" defTabSz="1280049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148" algn="l" defTabSz="1280049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173" algn="l" defTabSz="1280049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197" algn="l" defTabSz="1280049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54" autoAdjust="0"/>
    <p:restoredTop sz="95156" autoAdjust="0"/>
  </p:normalViewPr>
  <p:slideViewPr>
    <p:cSldViewPr showGuides="1">
      <p:cViewPr varScale="1">
        <p:scale>
          <a:sx n="63" d="100"/>
          <a:sy n="63" d="100"/>
        </p:scale>
        <p:origin x="-108" y="-420"/>
      </p:cViewPr>
      <p:guideLst>
        <p:guide orient="horz" pos="3432"/>
        <p:guide pos="584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19" d="100"/>
          <a:sy n="119" d="100"/>
        </p:scale>
        <p:origin x="-2022" y="-96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9198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2AF9A-C880-4DBB-A86D-0E5313208B14}" type="datetime1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39741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9198" y="639741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9AF51-B27F-434D-8042-1E5A45EBB9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84503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9198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743785-33D9-475B-82DB-2301607A7970}" type="datetime1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39741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9198" y="639741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EF3291-6F62-4A0B-A4E2-B96DD5E07C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2784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80049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640025" algn="l" defTabSz="1280049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1280049" algn="l" defTabSz="1280049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920074" algn="l" defTabSz="1280049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2560099" algn="l" defTabSz="1280049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3200123" algn="l" defTabSz="1280049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3840148" algn="l" defTabSz="1280049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4480173" algn="l" defTabSz="1280049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5120197" algn="l" defTabSz="1280049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スクール形式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F3291-6F62-4A0B-A4E2-B96DD5E07C3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727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ロの字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F3291-6F62-4A0B-A4E2-B96DD5E07C3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981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フロアマップ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F3291-6F62-4A0B-A4E2-B96DD5E07C31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906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438" y="2982913"/>
            <a:ext cx="10880725" cy="205740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875" y="5440363"/>
            <a:ext cx="8959850" cy="24542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98E3-7ECC-431B-98F4-1183B9BF1F08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2FD4-D08E-421B-9B03-1FA39B80C6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6382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2113" y="384175"/>
            <a:ext cx="2879725" cy="819308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39763" y="384175"/>
            <a:ext cx="8489950" cy="819308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98E3-7ECC-431B-98F4-1183B9BF1F08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2FD4-D08E-421B-9B03-1FA39B80C6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836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98E3-7ECC-431B-98F4-1183B9BF1F08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2FD4-D08E-421B-9B03-1FA39B80C6E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6112768" y="8927559"/>
            <a:ext cx="6400800" cy="4770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主婦会館プラザエフ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48" y="1560240"/>
            <a:ext cx="11561494" cy="7009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1143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98E3-7ECC-431B-98F4-1183B9BF1F08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2FD4-D08E-421B-9B03-1FA39B80C6E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7" name="Freeform 41"/>
          <p:cNvSpPr>
            <a:spLocks/>
          </p:cNvSpPr>
          <p:nvPr userDrawn="1"/>
        </p:nvSpPr>
        <p:spPr bwMode="auto">
          <a:xfrm>
            <a:off x="2565400" y="5886450"/>
            <a:ext cx="7518400" cy="0"/>
          </a:xfrm>
          <a:custGeom>
            <a:avLst/>
            <a:gdLst>
              <a:gd name="T0" fmla="*/ 0 w 4736"/>
              <a:gd name="T1" fmla="*/ 4736 w 4736"/>
              <a:gd name="T2" fmla="*/ 0 w 4736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4736">
                <a:moveTo>
                  <a:pt x="0" y="0"/>
                </a:moveTo>
                <a:lnTo>
                  <a:pt x="473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3" name="正方形/長方形 152"/>
          <p:cNvSpPr/>
          <p:nvPr userDrawn="1"/>
        </p:nvSpPr>
        <p:spPr>
          <a:xfrm>
            <a:off x="6112768" y="8927559"/>
            <a:ext cx="6400800" cy="4770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主婦会館プラザエフ</a:t>
            </a:r>
          </a:p>
        </p:txBody>
      </p:sp>
      <p:sp>
        <p:nvSpPr>
          <p:cNvPr id="38" name="正方形/長方形 37"/>
          <p:cNvSpPr/>
          <p:nvPr userDrawn="1"/>
        </p:nvSpPr>
        <p:spPr>
          <a:xfrm>
            <a:off x="-22126" y="-960040"/>
            <a:ext cx="6400800" cy="754053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ja-JP" altLang="en-US" b="1" dirty="0" smtClean="0">
                <a:solidFill>
                  <a:schemeClr val="accent5">
                    <a:lumMod val="75000"/>
                  </a:schemeClr>
                </a:solidFill>
              </a:rPr>
              <a:t>レイアウト・シュミレーション</a:t>
            </a:r>
          </a:p>
          <a:p>
            <a:r>
              <a:rPr lang="ja-JP" altLang="en-US" sz="1800" dirty="0" smtClean="0"/>
              <a:t>机といすを動かして自由にレイアウトを作成いただけます</a:t>
            </a:r>
            <a:endParaRPr lang="ja-JP" altLang="en-US" sz="1800" dirty="0"/>
          </a:p>
        </p:txBody>
      </p:sp>
      <p:pic>
        <p:nvPicPr>
          <p:cNvPr id="3079" name="Picture 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338" y="1381125"/>
            <a:ext cx="10448925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39" y="8742877"/>
            <a:ext cx="104775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7100" y="7608911"/>
            <a:ext cx="10763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865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9763" y="2149475"/>
            <a:ext cx="5656262" cy="895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9763" y="3044825"/>
            <a:ext cx="5656262" cy="5532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2400" y="2149475"/>
            <a:ext cx="5659438" cy="895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2400" y="3044825"/>
            <a:ext cx="5659438" cy="5532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98E3-7ECC-431B-98F4-1183B9BF1F08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2FD4-D08E-421B-9B03-1FA39B80C6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0708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98E3-7ECC-431B-98F4-1183B9BF1F08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2FD4-D08E-421B-9B03-1FA39B80C6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437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98E3-7ECC-431B-98F4-1183B9BF1F08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2FD4-D08E-421B-9B03-1FA39B80C6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2086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9763" y="382588"/>
            <a:ext cx="4211637" cy="16271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388" y="382588"/>
            <a:ext cx="7156450" cy="8194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9763" y="2009775"/>
            <a:ext cx="4211637" cy="6567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98E3-7ECC-431B-98F4-1183B9BF1F08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2FD4-D08E-421B-9B03-1FA39B80C6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867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838" y="6721475"/>
            <a:ext cx="7680325" cy="7921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838" y="857250"/>
            <a:ext cx="7680325" cy="57610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838" y="7513638"/>
            <a:ext cx="7680325" cy="1127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98E3-7ECC-431B-98F4-1183B9BF1F08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2FD4-D08E-421B-9B03-1FA39B80C6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603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98E3-7ECC-431B-98F4-1183B9BF1F08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2FD4-D08E-421B-9B03-1FA39B80C6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0268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39763" y="384175"/>
            <a:ext cx="11522075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9763" y="2239963"/>
            <a:ext cx="11522075" cy="6337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39763" y="8899525"/>
            <a:ext cx="2987675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398E3-7ECC-431B-98F4-1183B9BF1F08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563" y="8899525"/>
            <a:ext cx="4054475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163" y="8899525"/>
            <a:ext cx="2987675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92FD4-D08E-421B-9B03-1FA39B80C6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610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5" name="Line 403"/>
          <p:cNvSpPr>
            <a:spLocks noChangeShapeType="1"/>
          </p:cNvSpPr>
          <p:nvPr/>
        </p:nvSpPr>
        <p:spPr bwMode="auto">
          <a:xfrm>
            <a:off x="8262249" y="2290248"/>
            <a:ext cx="0" cy="0"/>
          </a:xfrm>
          <a:prstGeom prst="line">
            <a:avLst/>
          </a:prstGeom>
          <a:noFill/>
          <a:ln w="3333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186" name="Freeform 404"/>
          <p:cNvSpPr>
            <a:spLocks noChangeAspect="1"/>
          </p:cNvSpPr>
          <p:nvPr/>
        </p:nvSpPr>
        <p:spPr bwMode="auto">
          <a:xfrm>
            <a:off x="2965794" y="4914479"/>
            <a:ext cx="356255" cy="452771"/>
          </a:xfrm>
          <a:custGeom>
            <a:avLst/>
            <a:gdLst>
              <a:gd name="T0" fmla="*/ 0 w 251"/>
              <a:gd name="T1" fmla="*/ 319 h 319"/>
              <a:gd name="T2" fmla="*/ 159 w 251"/>
              <a:gd name="T3" fmla="*/ 319 h 319"/>
              <a:gd name="T4" fmla="*/ 251 w 251"/>
              <a:gd name="T5" fmla="*/ 274 h 319"/>
              <a:gd name="T6" fmla="*/ 251 w 251"/>
              <a:gd name="T7" fmla="*/ 45 h 319"/>
              <a:gd name="T8" fmla="*/ 159 w 251"/>
              <a:gd name="T9" fmla="*/ 0 h 319"/>
              <a:gd name="T10" fmla="*/ 0 w 251"/>
              <a:gd name="T11" fmla="*/ 0 h 319"/>
              <a:gd name="T12" fmla="*/ 0 w 251"/>
              <a:gd name="T13" fmla="*/ 319 h 319"/>
              <a:gd name="T14" fmla="*/ 0 w 251"/>
              <a:gd name="T15" fmla="*/ 319 h 319"/>
              <a:gd name="T16" fmla="*/ 0 w 251"/>
              <a:gd name="T17" fmla="*/ 319 h 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1" h="319">
                <a:moveTo>
                  <a:pt x="0" y="319"/>
                </a:moveTo>
                <a:lnTo>
                  <a:pt x="159" y="319"/>
                </a:lnTo>
                <a:lnTo>
                  <a:pt x="251" y="274"/>
                </a:lnTo>
                <a:lnTo>
                  <a:pt x="251" y="45"/>
                </a:lnTo>
                <a:lnTo>
                  <a:pt x="159" y="0"/>
                </a:lnTo>
                <a:lnTo>
                  <a:pt x="0" y="0"/>
                </a:lnTo>
                <a:lnTo>
                  <a:pt x="0" y="319"/>
                </a:lnTo>
                <a:lnTo>
                  <a:pt x="0" y="319"/>
                </a:lnTo>
                <a:lnTo>
                  <a:pt x="0" y="319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25400" cap="flat">
            <a:solidFill>
              <a:srgbClr val="03000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4390" name="グループ化 4389"/>
          <p:cNvGrpSpPr>
            <a:grpSpLocks noChangeAspect="1"/>
          </p:cNvGrpSpPr>
          <p:nvPr/>
        </p:nvGrpSpPr>
        <p:grpSpPr>
          <a:xfrm>
            <a:off x="3723184" y="2454892"/>
            <a:ext cx="445674" cy="874317"/>
            <a:chOff x="3297788" y="2345383"/>
            <a:chExt cx="419796" cy="823549"/>
          </a:xfrm>
        </p:grpSpPr>
        <p:sp>
          <p:nvSpPr>
            <p:cNvPr id="4376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4388" name="グループ化 4387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4377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78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4387" name="グループ化 4386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4379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80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4389" name="グループ化 4388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4381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382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1198" name="グループ化 1197"/>
          <p:cNvGrpSpPr>
            <a:grpSpLocks noChangeAspect="1"/>
          </p:cNvGrpSpPr>
          <p:nvPr/>
        </p:nvGrpSpPr>
        <p:grpSpPr>
          <a:xfrm>
            <a:off x="3718926" y="3542820"/>
            <a:ext cx="445674" cy="874317"/>
            <a:chOff x="3297788" y="2345383"/>
            <a:chExt cx="419796" cy="823549"/>
          </a:xfrm>
        </p:grpSpPr>
        <p:sp>
          <p:nvSpPr>
            <p:cNvPr id="1199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200" name="グループ化 1199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1207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08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201" name="グループ化 1200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205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06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202" name="グループ化 1201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1203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04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1209" name="グループ化 1208"/>
          <p:cNvGrpSpPr>
            <a:grpSpLocks noChangeAspect="1"/>
          </p:cNvGrpSpPr>
          <p:nvPr/>
        </p:nvGrpSpPr>
        <p:grpSpPr>
          <a:xfrm>
            <a:off x="3718926" y="4630747"/>
            <a:ext cx="445674" cy="874317"/>
            <a:chOff x="3297788" y="2345383"/>
            <a:chExt cx="419796" cy="823549"/>
          </a:xfrm>
        </p:grpSpPr>
        <p:sp>
          <p:nvSpPr>
            <p:cNvPr id="1210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211" name="グループ化 1210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1218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19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212" name="グループ化 1211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216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17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213" name="グループ化 1212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1214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15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1220" name="グループ化 1219"/>
          <p:cNvGrpSpPr>
            <a:grpSpLocks noChangeAspect="1"/>
          </p:cNvGrpSpPr>
          <p:nvPr/>
        </p:nvGrpSpPr>
        <p:grpSpPr>
          <a:xfrm>
            <a:off x="3718926" y="5718675"/>
            <a:ext cx="445674" cy="874317"/>
            <a:chOff x="3297788" y="2345383"/>
            <a:chExt cx="419796" cy="823549"/>
          </a:xfrm>
        </p:grpSpPr>
        <p:sp>
          <p:nvSpPr>
            <p:cNvPr id="1221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222" name="グループ化 1221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1229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30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223" name="グループ化 1222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227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28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224" name="グループ化 1223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1225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26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1231" name="グループ化 1230"/>
          <p:cNvGrpSpPr>
            <a:grpSpLocks noChangeAspect="1"/>
          </p:cNvGrpSpPr>
          <p:nvPr/>
        </p:nvGrpSpPr>
        <p:grpSpPr>
          <a:xfrm>
            <a:off x="3718926" y="6806603"/>
            <a:ext cx="445674" cy="874317"/>
            <a:chOff x="3297788" y="2345383"/>
            <a:chExt cx="419796" cy="823549"/>
          </a:xfrm>
        </p:grpSpPr>
        <p:sp>
          <p:nvSpPr>
            <p:cNvPr id="1232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233" name="グループ化 1232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1240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41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234" name="グループ化 1233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238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39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235" name="グループ化 1234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1236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37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1243" name="グループ化 1242"/>
          <p:cNvGrpSpPr>
            <a:grpSpLocks noChangeAspect="1"/>
          </p:cNvGrpSpPr>
          <p:nvPr/>
        </p:nvGrpSpPr>
        <p:grpSpPr>
          <a:xfrm>
            <a:off x="4269650" y="2454892"/>
            <a:ext cx="445674" cy="874317"/>
            <a:chOff x="3297788" y="2345383"/>
            <a:chExt cx="419796" cy="823549"/>
          </a:xfrm>
        </p:grpSpPr>
        <p:sp>
          <p:nvSpPr>
            <p:cNvPr id="1288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289" name="グループ化 1288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1296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97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290" name="グループ化 1289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294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95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291" name="グループ化 1290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1292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93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1244" name="グループ化 1243"/>
          <p:cNvGrpSpPr>
            <a:grpSpLocks noChangeAspect="1"/>
          </p:cNvGrpSpPr>
          <p:nvPr/>
        </p:nvGrpSpPr>
        <p:grpSpPr>
          <a:xfrm>
            <a:off x="4265392" y="3542820"/>
            <a:ext cx="445674" cy="874317"/>
            <a:chOff x="3297788" y="2345383"/>
            <a:chExt cx="419796" cy="823549"/>
          </a:xfrm>
        </p:grpSpPr>
        <p:sp>
          <p:nvSpPr>
            <p:cNvPr id="1278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279" name="グループ化 1278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1286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87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280" name="グループ化 1279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284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85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281" name="グループ化 1280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1282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83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1245" name="グループ化 1244"/>
          <p:cNvGrpSpPr>
            <a:grpSpLocks noChangeAspect="1"/>
          </p:cNvGrpSpPr>
          <p:nvPr/>
        </p:nvGrpSpPr>
        <p:grpSpPr>
          <a:xfrm>
            <a:off x="4265392" y="4630747"/>
            <a:ext cx="445674" cy="874317"/>
            <a:chOff x="3297788" y="2345383"/>
            <a:chExt cx="419796" cy="823549"/>
          </a:xfrm>
        </p:grpSpPr>
        <p:sp>
          <p:nvSpPr>
            <p:cNvPr id="1268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269" name="グループ化 1268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1276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77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270" name="グループ化 1269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274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75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271" name="グループ化 1270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1272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73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1246" name="グループ化 1245"/>
          <p:cNvGrpSpPr>
            <a:grpSpLocks noChangeAspect="1"/>
          </p:cNvGrpSpPr>
          <p:nvPr/>
        </p:nvGrpSpPr>
        <p:grpSpPr>
          <a:xfrm>
            <a:off x="4265392" y="5718675"/>
            <a:ext cx="445674" cy="874317"/>
            <a:chOff x="3297788" y="2345383"/>
            <a:chExt cx="419796" cy="823549"/>
          </a:xfrm>
        </p:grpSpPr>
        <p:sp>
          <p:nvSpPr>
            <p:cNvPr id="1258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259" name="グループ化 1258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1266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67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260" name="グループ化 1259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264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65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261" name="グループ化 1260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1262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63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1247" name="グループ化 1246"/>
          <p:cNvGrpSpPr>
            <a:grpSpLocks noChangeAspect="1"/>
          </p:cNvGrpSpPr>
          <p:nvPr/>
        </p:nvGrpSpPr>
        <p:grpSpPr>
          <a:xfrm>
            <a:off x="4265392" y="6806603"/>
            <a:ext cx="445674" cy="874317"/>
            <a:chOff x="3297788" y="2345383"/>
            <a:chExt cx="419796" cy="823549"/>
          </a:xfrm>
        </p:grpSpPr>
        <p:sp>
          <p:nvSpPr>
            <p:cNvPr id="1248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249" name="グループ化 1248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1256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57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250" name="グループ化 1249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254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55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251" name="グループ化 1250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1252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53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1299" name="グループ化 1298"/>
          <p:cNvGrpSpPr>
            <a:grpSpLocks noChangeAspect="1"/>
          </p:cNvGrpSpPr>
          <p:nvPr/>
        </p:nvGrpSpPr>
        <p:grpSpPr>
          <a:xfrm>
            <a:off x="4830262" y="2454892"/>
            <a:ext cx="445674" cy="874317"/>
            <a:chOff x="3297788" y="2345383"/>
            <a:chExt cx="419796" cy="823549"/>
          </a:xfrm>
        </p:grpSpPr>
        <p:sp>
          <p:nvSpPr>
            <p:cNvPr id="1344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345" name="グループ化 1344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1352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353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346" name="グループ化 1345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350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351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347" name="グループ化 1346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1348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349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1300" name="グループ化 1299"/>
          <p:cNvGrpSpPr>
            <a:grpSpLocks noChangeAspect="1"/>
          </p:cNvGrpSpPr>
          <p:nvPr/>
        </p:nvGrpSpPr>
        <p:grpSpPr>
          <a:xfrm>
            <a:off x="4826004" y="3542820"/>
            <a:ext cx="445674" cy="874317"/>
            <a:chOff x="3297788" y="2345383"/>
            <a:chExt cx="419796" cy="823549"/>
          </a:xfrm>
        </p:grpSpPr>
        <p:sp>
          <p:nvSpPr>
            <p:cNvPr id="1334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335" name="グループ化 1334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1342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343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336" name="グループ化 1335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340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341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337" name="グループ化 1336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1338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339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1301" name="グループ化 1300"/>
          <p:cNvGrpSpPr>
            <a:grpSpLocks noChangeAspect="1"/>
          </p:cNvGrpSpPr>
          <p:nvPr/>
        </p:nvGrpSpPr>
        <p:grpSpPr>
          <a:xfrm>
            <a:off x="4826004" y="4630747"/>
            <a:ext cx="445674" cy="874317"/>
            <a:chOff x="3297788" y="2345383"/>
            <a:chExt cx="419796" cy="823549"/>
          </a:xfrm>
        </p:grpSpPr>
        <p:sp>
          <p:nvSpPr>
            <p:cNvPr id="1324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325" name="グループ化 1324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1332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333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326" name="グループ化 1325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330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331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327" name="グループ化 1326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1328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329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1302" name="グループ化 1301"/>
          <p:cNvGrpSpPr>
            <a:grpSpLocks noChangeAspect="1"/>
          </p:cNvGrpSpPr>
          <p:nvPr/>
        </p:nvGrpSpPr>
        <p:grpSpPr>
          <a:xfrm>
            <a:off x="4826004" y="5718675"/>
            <a:ext cx="445674" cy="874317"/>
            <a:chOff x="3297788" y="2345383"/>
            <a:chExt cx="419796" cy="823549"/>
          </a:xfrm>
        </p:grpSpPr>
        <p:sp>
          <p:nvSpPr>
            <p:cNvPr id="1314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315" name="グループ化 1314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1322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323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316" name="グループ化 1315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320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321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317" name="グループ化 1316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1318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319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1303" name="グループ化 1302"/>
          <p:cNvGrpSpPr>
            <a:grpSpLocks noChangeAspect="1"/>
          </p:cNvGrpSpPr>
          <p:nvPr/>
        </p:nvGrpSpPr>
        <p:grpSpPr>
          <a:xfrm>
            <a:off x="4826004" y="6806603"/>
            <a:ext cx="445674" cy="874317"/>
            <a:chOff x="3297788" y="2345383"/>
            <a:chExt cx="419796" cy="823549"/>
          </a:xfrm>
        </p:grpSpPr>
        <p:sp>
          <p:nvSpPr>
            <p:cNvPr id="1304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305" name="グループ化 1304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1312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313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306" name="グループ化 1305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310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311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307" name="グループ化 1306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1308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309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1355" name="グループ化 1354"/>
          <p:cNvGrpSpPr>
            <a:grpSpLocks noChangeAspect="1"/>
          </p:cNvGrpSpPr>
          <p:nvPr/>
        </p:nvGrpSpPr>
        <p:grpSpPr>
          <a:xfrm>
            <a:off x="7633316" y="2454892"/>
            <a:ext cx="445674" cy="874317"/>
            <a:chOff x="3297788" y="2345383"/>
            <a:chExt cx="419796" cy="823549"/>
          </a:xfrm>
        </p:grpSpPr>
        <p:sp>
          <p:nvSpPr>
            <p:cNvPr id="1400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401" name="グループ化 1400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1408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409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402" name="グループ化 1401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406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407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403" name="グループ化 1402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1404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405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1356" name="グループ化 1355"/>
          <p:cNvGrpSpPr/>
          <p:nvPr/>
        </p:nvGrpSpPr>
        <p:grpSpPr>
          <a:xfrm>
            <a:off x="7629058" y="3542820"/>
            <a:ext cx="445674" cy="874317"/>
            <a:chOff x="3297788" y="2345383"/>
            <a:chExt cx="419796" cy="823549"/>
          </a:xfrm>
        </p:grpSpPr>
        <p:sp>
          <p:nvSpPr>
            <p:cNvPr id="1390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391" name="グループ化 1390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1398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399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392" name="グループ化 1391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396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397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393" name="グループ化 1392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1394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395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1357" name="グループ化 1356"/>
          <p:cNvGrpSpPr/>
          <p:nvPr/>
        </p:nvGrpSpPr>
        <p:grpSpPr>
          <a:xfrm>
            <a:off x="7629058" y="4630747"/>
            <a:ext cx="445674" cy="874317"/>
            <a:chOff x="3297788" y="2345383"/>
            <a:chExt cx="419796" cy="823549"/>
          </a:xfrm>
        </p:grpSpPr>
        <p:sp>
          <p:nvSpPr>
            <p:cNvPr id="1380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381" name="グループ化 1380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1388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389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382" name="グループ化 1381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386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387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383" name="グループ化 1382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1384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385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1358" name="グループ化 1357"/>
          <p:cNvGrpSpPr/>
          <p:nvPr/>
        </p:nvGrpSpPr>
        <p:grpSpPr>
          <a:xfrm>
            <a:off x="7629058" y="5718675"/>
            <a:ext cx="445674" cy="874317"/>
            <a:chOff x="3297788" y="2345383"/>
            <a:chExt cx="419796" cy="823549"/>
          </a:xfrm>
        </p:grpSpPr>
        <p:sp>
          <p:nvSpPr>
            <p:cNvPr id="1370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371" name="グループ化 1370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1378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379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372" name="グループ化 1371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376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377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373" name="グループ化 1372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1374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375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1359" name="グループ化 1358"/>
          <p:cNvGrpSpPr/>
          <p:nvPr/>
        </p:nvGrpSpPr>
        <p:grpSpPr>
          <a:xfrm>
            <a:off x="7629058" y="6806603"/>
            <a:ext cx="445674" cy="874317"/>
            <a:chOff x="3297788" y="2345383"/>
            <a:chExt cx="419796" cy="823549"/>
          </a:xfrm>
        </p:grpSpPr>
        <p:sp>
          <p:nvSpPr>
            <p:cNvPr id="1360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361" name="グループ化 1360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1368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369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362" name="グループ化 1361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366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367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363" name="グループ化 1362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1364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365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1411" name="グループ化 1410"/>
          <p:cNvGrpSpPr>
            <a:grpSpLocks noChangeAspect="1"/>
          </p:cNvGrpSpPr>
          <p:nvPr/>
        </p:nvGrpSpPr>
        <p:grpSpPr>
          <a:xfrm>
            <a:off x="7072707" y="2454892"/>
            <a:ext cx="445674" cy="874317"/>
            <a:chOff x="3297788" y="2345383"/>
            <a:chExt cx="419796" cy="823549"/>
          </a:xfrm>
        </p:grpSpPr>
        <p:sp>
          <p:nvSpPr>
            <p:cNvPr id="1456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457" name="グループ化 1456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1464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465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458" name="グループ化 1457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462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463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459" name="グループ化 1458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1460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461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1412" name="グループ化 1411"/>
          <p:cNvGrpSpPr>
            <a:grpSpLocks noChangeAspect="1"/>
          </p:cNvGrpSpPr>
          <p:nvPr/>
        </p:nvGrpSpPr>
        <p:grpSpPr>
          <a:xfrm>
            <a:off x="7068449" y="3542820"/>
            <a:ext cx="445674" cy="874317"/>
            <a:chOff x="3297788" y="2345383"/>
            <a:chExt cx="419796" cy="823549"/>
          </a:xfrm>
        </p:grpSpPr>
        <p:sp>
          <p:nvSpPr>
            <p:cNvPr id="1446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447" name="グループ化 1446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1454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455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448" name="グループ化 1447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452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453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449" name="グループ化 1448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1450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451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1413" name="グループ化 1412"/>
          <p:cNvGrpSpPr>
            <a:grpSpLocks noChangeAspect="1"/>
          </p:cNvGrpSpPr>
          <p:nvPr/>
        </p:nvGrpSpPr>
        <p:grpSpPr>
          <a:xfrm>
            <a:off x="7068449" y="4630747"/>
            <a:ext cx="445674" cy="874317"/>
            <a:chOff x="3297788" y="2345383"/>
            <a:chExt cx="419796" cy="823549"/>
          </a:xfrm>
        </p:grpSpPr>
        <p:sp>
          <p:nvSpPr>
            <p:cNvPr id="1436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437" name="グループ化 1436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1444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445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438" name="グループ化 1437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442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443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439" name="グループ化 1438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1440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441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1414" name="グループ化 1413"/>
          <p:cNvGrpSpPr>
            <a:grpSpLocks noChangeAspect="1"/>
          </p:cNvGrpSpPr>
          <p:nvPr/>
        </p:nvGrpSpPr>
        <p:grpSpPr>
          <a:xfrm>
            <a:off x="7068449" y="5718675"/>
            <a:ext cx="445674" cy="874317"/>
            <a:chOff x="3297788" y="2345383"/>
            <a:chExt cx="419796" cy="823549"/>
          </a:xfrm>
        </p:grpSpPr>
        <p:sp>
          <p:nvSpPr>
            <p:cNvPr id="1426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427" name="グループ化 1426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1434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435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428" name="グループ化 1427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432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433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429" name="グループ化 1428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1430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431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1415" name="グループ化 1414"/>
          <p:cNvGrpSpPr>
            <a:grpSpLocks noChangeAspect="1"/>
          </p:cNvGrpSpPr>
          <p:nvPr/>
        </p:nvGrpSpPr>
        <p:grpSpPr>
          <a:xfrm>
            <a:off x="7068449" y="6806603"/>
            <a:ext cx="445674" cy="874317"/>
            <a:chOff x="3297788" y="2345383"/>
            <a:chExt cx="419796" cy="823549"/>
          </a:xfrm>
        </p:grpSpPr>
        <p:sp>
          <p:nvSpPr>
            <p:cNvPr id="1416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417" name="グループ化 1416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1424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425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418" name="グループ化 1417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422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423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419" name="グループ化 1418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1420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421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1467" name="グループ化 1466"/>
          <p:cNvGrpSpPr>
            <a:grpSpLocks noChangeAspect="1"/>
          </p:cNvGrpSpPr>
          <p:nvPr/>
        </p:nvGrpSpPr>
        <p:grpSpPr>
          <a:xfrm>
            <a:off x="6512096" y="2454892"/>
            <a:ext cx="445674" cy="874317"/>
            <a:chOff x="3297788" y="2345383"/>
            <a:chExt cx="419796" cy="823549"/>
          </a:xfrm>
        </p:grpSpPr>
        <p:sp>
          <p:nvSpPr>
            <p:cNvPr id="1512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513" name="グループ化 1512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1520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21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514" name="グループ化 1513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518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19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515" name="グループ化 1514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1516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17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1468" name="グループ化 1467"/>
          <p:cNvGrpSpPr>
            <a:grpSpLocks noChangeAspect="1"/>
          </p:cNvGrpSpPr>
          <p:nvPr/>
        </p:nvGrpSpPr>
        <p:grpSpPr>
          <a:xfrm>
            <a:off x="6507837" y="3542820"/>
            <a:ext cx="445674" cy="874317"/>
            <a:chOff x="3297788" y="2345383"/>
            <a:chExt cx="419796" cy="823549"/>
          </a:xfrm>
        </p:grpSpPr>
        <p:sp>
          <p:nvSpPr>
            <p:cNvPr id="1502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503" name="グループ化 1502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1510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11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504" name="グループ化 1503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508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09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505" name="グループ化 1504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1506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07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1469" name="グループ化 1468"/>
          <p:cNvGrpSpPr>
            <a:grpSpLocks noChangeAspect="1"/>
          </p:cNvGrpSpPr>
          <p:nvPr/>
        </p:nvGrpSpPr>
        <p:grpSpPr>
          <a:xfrm>
            <a:off x="6507837" y="4630747"/>
            <a:ext cx="445674" cy="874317"/>
            <a:chOff x="3297788" y="2345383"/>
            <a:chExt cx="419796" cy="823549"/>
          </a:xfrm>
        </p:grpSpPr>
        <p:sp>
          <p:nvSpPr>
            <p:cNvPr id="1492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493" name="グループ化 1492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1500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01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494" name="グループ化 1493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498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499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495" name="グループ化 1494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1496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497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1470" name="グループ化 1469"/>
          <p:cNvGrpSpPr>
            <a:grpSpLocks noChangeAspect="1"/>
          </p:cNvGrpSpPr>
          <p:nvPr/>
        </p:nvGrpSpPr>
        <p:grpSpPr>
          <a:xfrm>
            <a:off x="6507837" y="5718675"/>
            <a:ext cx="445674" cy="874317"/>
            <a:chOff x="3297788" y="2345383"/>
            <a:chExt cx="419796" cy="823549"/>
          </a:xfrm>
        </p:grpSpPr>
        <p:sp>
          <p:nvSpPr>
            <p:cNvPr id="1482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483" name="グループ化 1482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1490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491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484" name="グループ化 1483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488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489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485" name="グループ化 1484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1486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487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1471" name="グループ化 1470"/>
          <p:cNvGrpSpPr>
            <a:grpSpLocks noChangeAspect="1"/>
          </p:cNvGrpSpPr>
          <p:nvPr/>
        </p:nvGrpSpPr>
        <p:grpSpPr>
          <a:xfrm>
            <a:off x="6507837" y="6806603"/>
            <a:ext cx="445674" cy="874317"/>
            <a:chOff x="3297788" y="2345383"/>
            <a:chExt cx="419796" cy="823549"/>
          </a:xfrm>
        </p:grpSpPr>
        <p:sp>
          <p:nvSpPr>
            <p:cNvPr id="1472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473" name="グループ化 1472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1480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481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474" name="グループ化 1473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478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479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475" name="グループ化 1474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1476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477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1523" name="グループ化 1522"/>
          <p:cNvGrpSpPr>
            <a:grpSpLocks noChangeAspect="1"/>
          </p:cNvGrpSpPr>
          <p:nvPr/>
        </p:nvGrpSpPr>
        <p:grpSpPr>
          <a:xfrm>
            <a:off x="5951484" y="2454892"/>
            <a:ext cx="445674" cy="874317"/>
            <a:chOff x="3297788" y="2345383"/>
            <a:chExt cx="419796" cy="823549"/>
          </a:xfrm>
        </p:grpSpPr>
        <p:sp>
          <p:nvSpPr>
            <p:cNvPr id="1568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569" name="グループ化 1568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1576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77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570" name="グループ化 1569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574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75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571" name="グループ化 1570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1572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73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1524" name="グループ化 1523"/>
          <p:cNvGrpSpPr>
            <a:grpSpLocks noChangeAspect="1"/>
          </p:cNvGrpSpPr>
          <p:nvPr/>
        </p:nvGrpSpPr>
        <p:grpSpPr>
          <a:xfrm>
            <a:off x="5947226" y="3542820"/>
            <a:ext cx="445674" cy="874317"/>
            <a:chOff x="3297788" y="2345383"/>
            <a:chExt cx="419796" cy="823549"/>
          </a:xfrm>
        </p:grpSpPr>
        <p:sp>
          <p:nvSpPr>
            <p:cNvPr id="1558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559" name="グループ化 1558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1566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67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560" name="グループ化 1559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564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65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561" name="グループ化 1560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1562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63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1525" name="グループ化 1524"/>
          <p:cNvGrpSpPr>
            <a:grpSpLocks noChangeAspect="1"/>
          </p:cNvGrpSpPr>
          <p:nvPr/>
        </p:nvGrpSpPr>
        <p:grpSpPr>
          <a:xfrm>
            <a:off x="5947226" y="4630747"/>
            <a:ext cx="445674" cy="874317"/>
            <a:chOff x="3297788" y="2345383"/>
            <a:chExt cx="419796" cy="823549"/>
          </a:xfrm>
        </p:grpSpPr>
        <p:sp>
          <p:nvSpPr>
            <p:cNvPr id="1548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549" name="グループ化 1548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1556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57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550" name="グループ化 1549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554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55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551" name="グループ化 1550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1552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53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1526" name="グループ化 1525"/>
          <p:cNvGrpSpPr>
            <a:grpSpLocks noChangeAspect="1"/>
          </p:cNvGrpSpPr>
          <p:nvPr/>
        </p:nvGrpSpPr>
        <p:grpSpPr>
          <a:xfrm>
            <a:off x="5947226" y="5718675"/>
            <a:ext cx="445674" cy="874317"/>
            <a:chOff x="3297788" y="2345383"/>
            <a:chExt cx="419796" cy="823549"/>
          </a:xfrm>
        </p:grpSpPr>
        <p:sp>
          <p:nvSpPr>
            <p:cNvPr id="1538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539" name="グループ化 1538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1546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47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540" name="グループ化 1539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544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45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541" name="グループ化 1540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1542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43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1527" name="グループ化 1526"/>
          <p:cNvGrpSpPr>
            <a:grpSpLocks noChangeAspect="1"/>
          </p:cNvGrpSpPr>
          <p:nvPr/>
        </p:nvGrpSpPr>
        <p:grpSpPr>
          <a:xfrm>
            <a:off x="5947226" y="6806603"/>
            <a:ext cx="445674" cy="874317"/>
            <a:chOff x="3297788" y="2345383"/>
            <a:chExt cx="419796" cy="823549"/>
          </a:xfrm>
        </p:grpSpPr>
        <p:sp>
          <p:nvSpPr>
            <p:cNvPr id="1528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529" name="グループ化 1528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1536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37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530" name="グループ化 1529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534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35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531" name="グループ化 1530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1532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33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1579" name="グループ化 1578"/>
          <p:cNvGrpSpPr>
            <a:grpSpLocks noChangeAspect="1"/>
          </p:cNvGrpSpPr>
          <p:nvPr/>
        </p:nvGrpSpPr>
        <p:grpSpPr>
          <a:xfrm>
            <a:off x="5390873" y="2454892"/>
            <a:ext cx="445674" cy="874317"/>
            <a:chOff x="3297788" y="2345383"/>
            <a:chExt cx="419796" cy="823549"/>
          </a:xfrm>
        </p:grpSpPr>
        <p:sp>
          <p:nvSpPr>
            <p:cNvPr id="1624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625" name="グループ化 1624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1632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33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626" name="グループ化 1625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630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31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627" name="グループ化 1626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1628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29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1580" name="グループ化 1579"/>
          <p:cNvGrpSpPr>
            <a:grpSpLocks noChangeAspect="1"/>
          </p:cNvGrpSpPr>
          <p:nvPr/>
        </p:nvGrpSpPr>
        <p:grpSpPr>
          <a:xfrm>
            <a:off x="5386615" y="3542820"/>
            <a:ext cx="445674" cy="874317"/>
            <a:chOff x="3297788" y="2345383"/>
            <a:chExt cx="419796" cy="823549"/>
          </a:xfrm>
        </p:grpSpPr>
        <p:sp>
          <p:nvSpPr>
            <p:cNvPr id="1614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615" name="グループ化 1614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1622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23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616" name="グループ化 1615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620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21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617" name="グループ化 1616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1618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19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1581" name="グループ化 1580"/>
          <p:cNvGrpSpPr>
            <a:grpSpLocks noChangeAspect="1"/>
          </p:cNvGrpSpPr>
          <p:nvPr/>
        </p:nvGrpSpPr>
        <p:grpSpPr>
          <a:xfrm>
            <a:off x="5386615" y="4630747"/>
            <a:ext cx="445674" cy="874317"/>
            <a:chOff x="3297788" y="2345383"/>
            <a:chExt cx="419796" cy="823549"/>
          </a:xfrm>
        </p:grpSpPr>
        <p:sp>
          <p:nvSpPr>
            <p:cNvPr id="1604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605" name="グループ化 1604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1612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13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606" name="グループ化 1605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610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11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607" name="グループ化 1606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1608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09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1582" name="グループ化 1581"/>
          <p:cNvGrpSpPr>
            <a:grpSpLocks noChangeAspect="1"/>
          </p:cNvGrpSpPr>
          <p:nvPr/>
        </p:nvGrpSpPr>
        <p:grpSpPr>
          <a:xfrm>
            <a:off x="5386615" y="5718675"/>
            <a:ext cx="445674" cy="874317"/>
            <a:chOff x="3297788" y="2345383"/>
            <a:chExt cx="419796" cy="823549"/>
          </a:xfrm>
        </p:grpSpPr>
        <p:sp>
          <p:nvSpPr>
            <p:cNvPr id="1594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595" name="グループ化 1594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1602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03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596" name="グループ化 1595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600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01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597" name="グループ化 1596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1598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99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1583" name="グループ化 1582"/>
          <p:cNvGrpSpPr>
            <a:grpSpLocks noChangeAspect="1"/>
          </p:cNvGrpSpPr>
          <p:nvPr/>
        </p:nvGrpSpPr>
        <p:grpSpPr>
          <a:xfrm>
            <a:off x="5386615" y="6806603"/>
            <a:ext cx="445674" cy="874317"/>
            <a:chOff x="3297788" y="2345383"/>
            <a:chExt cx="419796" cy="823549"/>
          </a:xfrm>
        </p:grpSpPr>
        <p:sp>
          <p:nvSpPr>
            <p:cNvPr id="1584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585" name="グループ化 1584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1592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93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586" name="グループ化 1585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590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91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587" name="グループ化 1586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1588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89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1635" name="グループ化 1634"/>
          <p:cNvGrpSpPr>
            <a:grpSpLocks noChangeAspect="1"/>
          </p:cNvGrpSpPr>
          <p:nvPr/>
        </p:nvGrpSpPr>
        <p:grpSpPr>
          <a:xfrm>
            <a:off x="8164187" y="3542820"/>
            <a:ext cx="445674" cy="874317"/>
            <a:chOff x="3297788" y="2345383"/>
            <a:chExt cx="419796" cy="823549"/>
          </a:xfrm>
        </p:grpSpPr>
        <p:sp>
          <p:nvSpPr>
            <p:cNvPr id="1669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670" name="グループ化 1669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1677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78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671" name="グループ化 1670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675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76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672" name="グループ化 1671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1673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74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1636" name="グループ化 1635"/>
          <p:cNvGrpSpPr>
            <a:grpSpLocks noChangeAspect="1"/>
          </p:cNvGrpSpPr>
          <p:nvPr/>
        </p:nvGrpSpPr>
        <p:grpSpPr>
          <a:xfrm>
            <a:off x="8164187" y="4630747"/>
            <a:ext cx="445674" cy="874317"/>
            <a:chOff x="3297788" y="2345383"/>
            <a:chExt cx="419796" cy="823549"/>
          </a:xfrm>
        </p:grpSpPr>
        <p:sp>
          <p:nvSpPr>
            <p:cNvPr id="1659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660" name="グループ化 1659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1667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68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661" name="グループ化 1660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665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66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662" name="グループ化 1661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1663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64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1637" name="グループ化 1636"/>
          <p:cNvGrpSpPr>
            <a:grpSpLocks noChangeAspect="1"/>
          </p:cNvGrpSpPr>
          <p:nvPr/>
        </p:nvGrpSpPr>
        <p:grpSpPr>
          <a:xfrm>
            <a:off x="8164187" y="5718675"/>
            <a:ext cx="445674" cy="874317"/>
            <a:chOff x="3297788" y="2345383"/>
            <a:chExt cx="419796" cy="823549"/>
          </a:xfrm>
        </p:grpSpPr>
        <p:sp>
          <p:nvSpPr>
            <p:cNvPr id="1649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650" name="グループ化 1649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1657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58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651" name="グループ化 1650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655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56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652" name="グループ化 1651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1653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54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1638" name="グループ化 1637"/>
          <p:cNvGrpSpPr>
            <a:grpSpLocks noChangeAspect="1"/>
          </p:cNvGrpSpPr>
          <p:nvPr/>
        </p:nvGrpSpPr>
        <p:grpSpPr>
          <a:xfrm>
            <a:off x="8164187" y="6806603"/>
            <a:ext cx="445674" cy="874317"/>
            <a:chOff x="3297788" y="2345383"/>
            <a:chExt cx="419796" cy="823549"/>
          </a:xfrm>
        </p:grpSpPr>
        <p:sp>
          <p:nvSpPr>
            <p:cNvPr id="1639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640" name="グループ化 1639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1647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48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641" name="グループ化 1640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645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46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642" name="グループ化 1641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1643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44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1680" name="グループ化 1679"/>
          <p:cNvGrpSpPr>
            <a:grpSpLocks noChangeAspect="1"/>
          </p:cNvGrpSpPr>
          <p:nvPr/>
        </p:nvGrpSpPr>
        <p:grpSpPr>
          <a:xfrm>
            <a:off x="8750280" y="3542820"/>
            <a:ext cx="445674" cy="874317"/>
            <a:chOff x="3297788" y="2345383"/>
            <a:chExt cx="419796" cy="823549"/>
          </a:xfrm>
        </p:grpSpPr>
        <p:sp>
          <p:nvSpPr>
            <p:cNvPr id="1714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715" name="グループ化 1714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1722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23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716" name="グループ化 1715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720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21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717" name="グループ化 1716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1718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19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1681" name="グループ化 1680"/>
          <p:cNvGrpSpPr>
            <a:grpSpLocks noChangeAspect="1"/>
          </p:cNvGrpSpPr>
          <p:nvPr/>
        </p:nvGrpSpPr>
        <p:grpSpPr>
          <a:xfrm>
            <a:off x="8750280" y="4630747"/>
            <a:ext cx="445674" cy="874317"/>
            <a:chOff x="3297788" y="2345383"/>
            <a:chExt cx="419796" cy="823549"/>
          </a:xfrm>
        </p:grpSpPr>
        <p:sp>
          <p:nvSpPr>
            <p:cNvPr id="1704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705" name="グループ化 1704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1712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13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706" name="グループ化 1705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710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11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707" name="グループ化 1706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1708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09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1682" name="グループ化 1681"/>
          <p:cNvGrpSpPr>
            <a:grpSpLocks noChangeAspect="1"/>
          </p:cNvGrpSpPr>
          <p:nvPr/>
        </p:nvGrpSpPr>
        <p:grpSpPr>
          <a:xfrm>
            <a:off x="8750280" y="5718675"/>
            <a:ext cx="445674" cy="874317"/>
            <a:chOff x="3297788" y="2345383"/>
            <a:chExt cx="419796" cy="823549"/>
          </a:xfrm>
        </p:grpSpPr>
        <p:sp>
          <p:nvSpPr>
            <p:cNvPr id="1694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695" name="グループ化 1694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1702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03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696" name="グループ化 1695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700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01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697" name="グループ化 1696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1698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99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1683" name="グループ化 1682"/>
          <p:cNvGrpSpPr>
            <a:grpSpLocks noChangeAspect="1"/>
          </p:cNvGrpSpPr>
          <p:nvPr/>
        </p:nvGrpSpPr>
        <p:grpSpPr>
          <a:xfrm>
            <a:off x="8750280" y="6806603"/>
            <a:ext cx="445674" cy="874317"/>
            <a:chOff x="3297788" y="2345383"/>
            <a:chExt cx="419796" cy="823549"/>
          </a:xfrm>
        </p:grpSpPr>
        <p:sp>
          <p:nvSpPr>
            <p:cNvPr id="1684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685" name="グループ化 1684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1692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93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686" name="グループ化 1685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690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91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687" name="グループ化 1686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1688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89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1725" name="グループ化 1724"/>
          <p:cNvGrpSpPr>
            <a:grpSpLocks noChangeAspect="1"/>
          </p:cNvGrpSpPr>
          <p:nvPr/>
        </p:nvGrpSpPr>
        <p:grpSpPr>
          <a:xfrm>
            <a:off x="9336373" y="3542820"/>
            <a:ext cx="445674" cy="874317"/>
            <a:chOff x="3297788" y="2345383"/>
            <a:chExt cx="419796" cy="823549"/>
          </a:xfrm>
        </p:grpSpPr>
        <p:sp>
          <p:nvSpPr>
            <p:cNvPr id="1759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760" name="グループ化 1759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1767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68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761" name="グループ化 1760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765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66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762" name="グループ化 1761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1763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64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1726" name="グループ化 1725"/>
          <p:cNvGrpSpPr>
            <a:grpSpLocks noChangeAspect="1"/>
          </p:cNvGrpSpPr>
          <p:nvPr/>
        </p:nvGrpSpPr>
        <p:grpSpPr>
          <a:xfrm>
            <a:off x="9336373" y="4630747"/>
            <a:ext cx="445674" cy="874317"/>
            <a:chOff x="3297788" y="2345383"/>
            <a:chExt cx="419796" cy="823549"/>
          </a:xfrm>
        </p:grpSpPr>
        <p:sp>
          <p:nvSpPr>
            <p:cNvPr id="1749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750" name="グループ化 1749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1757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58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751" name="グループ化 1750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755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56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752" name="グループ化 1751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1753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54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1727" name="グループ化 1726"/>
          <p:cNvGrpSpPr>
            <a:grpSpLocks noChangeAspect="1"/>
          </p:cNvGrpSpPr>
          <p:nvPr/>
        </p:nvGrpSpPr>
        <p:grpSpPr>
          <a:xfrm>
            <a:off x="9336373" y="5718675"/>
            <a:ext cx="445674" cy="874317"/>
            <a:chOff x="3297788" y="2345383"/>
            <a:chExt cx="419796" cy="823549"/>
          </a:xfrm>
        </p:grpSpPr>
        <p:sp>
          <p:nvSpPr>
            <p:cNvPr id="1739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740" name="グループ化 1739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1747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48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741" name="グループ化 1740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745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46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742" name="グループ化 1741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1743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44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1728" name="グループ化 1727"/>
          <p:cNvGrpSpPr>
            <a:grpSpLocks noChangeAspect="1"/>
          </p:cNvGrpSpPr>
          <p:nvPr/>
        </p:nvGrpSpPr>
        <p:grpSpPr>
          <a:xfrm>
            <a:off x="9336373" y="6806603"/>
            <a:ext cx="445674" cy="874317"/>
            <a:chOff x="3297788" y="2345383"/>
            <a:chExt cx="419796" cy="823549"/>
          </a:xfrm>
        </p:grpSpPr>
        <p:sp>
          <p:nvSpPr>
            <p:cNvPr id="1729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730" name="グループ化 1729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1737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38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731" name="グループ化 1730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735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36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732" name="グループ化 1731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1733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34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1770" name="グループ化 1769"/>
          <p:cNvGrpSpPr>
            <a:grpSpLocks noChangeAspect="1"/>
          </p:cNvGrpSpPr>
          <p:nvPr/>
        </p:nvGrpSpPr>
        <p:grpSpPr>
          <a:xfrm>
            <a:off x="9922467" y="3542820"/>
            <a:ext cx="445674" cy="874317"/>
            <a:chOff x="3297788" y="2345383"/>
            <a:chExt cx="419796" cy="823549"/>
          </a:xfrm>
        </p:grpSpPr>
        <p:sp>
          <p:nvSpPr>
            <p:cNvPr id="1804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805" name="グループ化 1804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1812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813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806" name="グループ化 1805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810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811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807" name="グループ化 1806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1808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809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1771" name="グループ化 1770"/>
          <p:cNvGrpSpPr>
            <a:grpSpLocks noChangeAspect="1"/>
          </p:cNvGrpSpPr>
          <p:nvPr/>
        </p:nvGrpSpPr>
        <p:grpSpPr>
          <a:xfrm>
            <a:off x="9922467" y="4630747"/>
            <a:ext cx="445674" cy="874317"/>
            <a:chOff x="3297788" y="2345383"/>
            <a:chExt cx="419796" cy="823549"/>
          </a:xfrm>
        </p:grpSpPr>
        <p:sp>
          <p:nvSpPr>
            <p:cNvPr id="1794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795" name="グループ化 1794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1802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803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796" name="グループ化 1795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800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801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797" name="グループ化 1796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1798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99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1772" name="グループ化 1771"/>
          <p:cNvGrpSpPr>
            <a:grpSpLocks noChangeAspect="1"/>
          </p:cNvGrpSpPr>
          <p:nvPr/>
        </p:nvGrpSpPr>
        <p:grpSpPr>
          <a:xfrm>
            <a:off x="9922467" y="5718675"/>
            <a:ext cx="445674" cy="874317"/>
            <a:chOff x="3297788" y="2345383"/>
            <a:chExt cx="419796" cy="823549"/>
          </a:xfrm>
        </p:grpSpPr>
        <p:sp>
          <p:nvSpPr>
            <p:cNvPr id="1784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785" name="グループ化 1784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1792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93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786" name="グループ化 1785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790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91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787" name="グループ化 1786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1788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89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1773" name="グループ化 1772"/>
          <p:cNvGrpSpPr>
            <a:grpSpLocks noChangeAspect="1"/>
          </p:cNvGrpSpPr>
          <p:nvPr/>
        </p:nvGrpSpPr>
        <p:grpSpPr>
          <a:xfrm>
            <a:off x="9922467" y="6806603"/>
            <a:ext cx="445674" cy="874317"/>
            <a:chOff x="3297788" y="2345383"/>
            <a:chExt cx="419796" cy="823549"/>
          </a:xfrm>
        </p:grpSpPr>
        <p:sp>
          <p:nvSpPr>
            <p:cNvPr id="1774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1775" name="グループ化 1774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1782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83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776" name="グループ化 1775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780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81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1777" name="グループ化 1776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1778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79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7222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8" name="グループ化 607"/>
          <p:cNvGrpSpPr>
            <a:grpSpLocks noChangeAspect="1"/>
          </p:cNvGrpSpPr>
          <p:nvPr/>
        </p:nvGrpSpPr>
        <p:grpSpPr>
          <a:xfrm>
            <a:off x="9948120" y="3571895"/>
            <a:ext cx="445674" cy="874317"/>
            <a:chOff x="3297788" y="2345383"/>
            <a:chExt cx="419796" cy="823549"/>
          </a:xfrm>
        </p:grpSpPr>
        <p:sp>
          <p:nvSpPr>
            <p:cNvPr id="609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610" name="グループ化 609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617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8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611" name="グループ化 610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615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6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612" name="グループ化 611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613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4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619" name="グループ化 618"/>
          <p:cNvGrpSpPr>
            <a:grpSpLocks noChangeAspect="1"/>
          </p:cNvGrpSpPr>
          <p:nvPr/>
        </p:nvGrpSpPr>
        <p:grpSpPr>
          <a:xfrm>
            <a:off x="9948120" y="4453975"/>
            <a:ext cx="445674" cy="874317"/>
            <a:chOff x="3297788" y="2345383"/>
            <a:chExt cx="419796" cy="823549"/>
          </a:xfrm>
        </p:grpSpPr>
        <p:sp>
          <p:nvSpPr>
            <p:cNvPr id="620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621" name="グループ化 620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628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9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622" name="グループ化 621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626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7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623" name="グループ化 622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624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5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630" name="グループ化 629"/>
          <p:cNvGrpSpPr>
            <a:grpSpLocks noChangeAspect="1"/>
          </p:cNvGrpSpPr>
          <p:nvPr/>
        </p:nvGrpSpPr>
        <p:grpSpPr>
          <a:xfrm>
            <a:off x="9949539" y="5330755"/>
            <a:ext cx="445674" cy="874317"/>
            <a:chOff x="3297788" y="2345383"/>
            <a:chExt cx="419796" cy="823549"/>
          </a:xfrm>
        </p:grpSpPr>
        <p:sp>
          <p:nvSpPr>
            <p:cNvPr id="631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632" name="グループ化 631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639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0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633" name="グループ化 632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637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8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634" name="グループ化 633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635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6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641" name="グループ化 640"/>
          <p:cNvGrpSpPr>
            <a:grpSpLocks noChangeAspect="1"/>
          </p:cNvGrpSpPr>
          <p:nvPr/>
        </p:nvGrpSpPr>
        <p:grpSpPr>
          <a:xfrm>
            <a:off x="9949539" y="6212835"/>
            <a:ext cx="445674" cy="874317"/>
            <a:chOff x="3297788" y="2345383"/>
            <a:chExt cx="419796" cy="823549"/>
          </a:xfrm>
        </p:grpSpPr>
        <p:sp>
          <p:nvSpPr>
            <p:cNvPr id="642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643" name="グループ化 642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650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51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644" name="グループ化 643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648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9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645" name="グループ化 644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646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7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652" name="グループ化 651"/>
          <p:cNvGrpSpPr>
            <a:grpSpLocks noChangeAspect="1"/>
          </p:cNvGrpSpPr>
          <p:nvPr/>
        </p:nvGrpSpPr>
        <p:grpSpPr>
          <a:xfrm rot="10800000">
            <a:off x="2908255" y="6214066"/>
            <a:ext cx="445674" cy="874317"/>
            <a:chOff x="3297788" y="2345383"/>
            <a:chExt cx="419796" cy="823549"/>
          </a:xfrm>
        </p:grpSpPr>
        <p:sp>
          <p:nvSpPr>
            <p:cNvPr id="653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654" name="グループ化 653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661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62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655" name="グループ化 654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659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60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656" name="グループ化 655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657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58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663" name="グループ化 662"/>
          <p:cNvGrpSpPr>
            <a:grpSpLocks noChangeAspect="1"/>
          </p:cNvGrpSpPr>
          <p:nvPr/>
        </p:nvGrpSpPr>
        <p:grpSpPr>
          <a:xfrm rot="10800000">
            <a:off x="2908255" y="5331986"/>
            <a:ext cx="445674" cy="874317"/>
            <a:chOff x="3297788" y="2345383"/>
            <a:chExt cx="419796" cy="823549"/>
          </a:xfrm>
        </p:grpSpPr>
        <p:sp>
          <p:nvSpPr>
            <p:cNvPr id="664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665" name="グループ化 664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672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73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666" name="グループ化 665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670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71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667" name="グループ化 666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668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69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674" name="グループ化 673"/>
          <p:cNvGrpSpPr>
            <a:grpSpLocks noChangeAspect="1"/>
          </p:cNvGrpSpPr>
          <p:nvPr/>
        </p:nvGrpSpPr>
        <p:grpSpPr>
          <a:xfrm rot="10800000">
            <a:off x="2916190" y="4455206"/>
            <a:ext cx="445674" cy="874317"/>
            <a:chOff x="3297788" y="2345383"/>
            <a:chExt cx="419796" cy="823549"/>
          </a:xfrm>
        </p:grpSpPr>
        <p:sp>
          <p:nvSpPr>
            <p:cNvPr id="675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676" name="グループ化 675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683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84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677" name="グループ化 676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681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82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678" name="グループ化 677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679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80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685" name="グループ化 684"/>
          <p:cNvGrpSpPr>
            <a:grpSpLocks noChangeAspect="1"/>
          </p:cNvGrpSpPr>
          <p:nvPr/>
        </p:nvGrpSpPr>
        <p:grpSpPr>
          <a:xfrm rot="10800000">
            <a:off x="2916190" y="3573126"/>
            <a:ext cx="445674" cy="874317"/>
            <a:chOff x="3297788" y="2345383"/>
            <a:chExt cx="419796" cy="823549"/>
          </a:xfrm>
        </p:grpSpPr>
        <p:sp>
          <p:nvSpPr>
            <p:cNvPr id="686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687" name="グループ化 686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694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95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688" name="グループ化 687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692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93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689" name="グループ化 688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690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91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698" name="グループ化 697"/>
          <p:cNvGrpSpPr>
            <a:grpSpLocks noChangeAspect="1"/>
          </p:cNvGrpSpPr>
          <p:nvPr/>
        </p:nvGrpSpPr>
        <p:grpSpPr>
          <a:xfrm rot="16200000">
            <a:off x="6868604" y="2911900"/>
            <a:ext cx="445674" cy="874317"/>
            <a:chOff x="3297788" y="2345383"/>
            <a:chExt cx="419796" cy="823549"/>
          </a:xfrm>
        </p:grpSpPr>
        <p:sp>
          <p:nvSpPr>
            <p:cNvPr id="732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733" name="グループ化 732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740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41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734" name="グループ化 733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738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39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735" name="グループ化 734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736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37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699" name="グループ化 698"/>
          <p:cNvGrpSpPr>
            <a:grpSpLocks noChangeAspect="1"/>
          </p:cNvGrpSpPr>
          <p:nvPr/>
        </p:nvGrpSpPr>
        <p:grpSpPr>
          <a:xfrm rot="16200000">
            <a:off x="7750684" y="2911900"/>
            <a:ext cx="445674" cy="874317"/>
            <a:chOff x="3297788" y="2345383"/>
            <a:chExt cx="419796" cy="823549"/>
          </a:xfrm>
        </p:grpSpPr>
        <p:sp>
          <p:nvSpPr>
            <p:cNvPr id="722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723" name="グループ化 722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730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31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724" name="グループ化 723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728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29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725" name="グループ化 724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726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27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700" name="グループ化 699"/>
          <p:cNvGrpSpPr>
            <a:grpSpLocks noChangeAspect="1"/>
          </p:cNvGrpSpPr>
          <p:nvPr/>
        </p:nvGrpSpPr>
        <p:grpSpPr>
          <a:xfrm rot="16200000">
            <a:off x="8627464" y="2911900"/>
            <a:ext cx="445674" cy="874317"/>
            <a:chOff x="3297788" y="2345383"/>
            <a:chExt cx="419796" cy="823549"/>
          </a:xfrm>
        </p:grpSpPr>
        <p:sp>
          <p:nvSpPr>
            <p:cNvPr id="712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713" name="グループ化 712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720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21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714" name="グループ化 713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718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19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715" name="グループ化 714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716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17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701" name="グループ化 700"/>
          <p:cNvGrpSpPr>
            <a:grpSpLocks noChangeAspect="1"/>
          </p:cNvGrpSpPr>
          <p:nvPr/>
        </p:nvGrpSpPr>
        <p:grpSpPr>
          <a:xfrm rot="16200000">
            <a:off x="9509544" y="2911900"/>
            <a:ext cx="445674" cy="874317"/>
            <a:chOff x="3297788" y="2345383"/>
            <a:chExt cx="419796" cy="823549"/>
          </a:xfrm>
        </p:grpSpPr>
        <p:sp>
          <p:nvSpPr>
            <p:cNvPr id="702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703" name="グループ化 702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710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11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704" name="グループ化 703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708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09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705" name="グループ化 704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706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07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743" name="グループ化 742"/>
          <p:cNvGrpSpPr>
            <a:grpSpLocks noChangeAspect="1"/>
          </p:cNvGrpSpPr>
          <p:nvPr/>
        </p:nvGrpSpPr>
        <p:grpSpPr>
          <a:xfrm rot="16200000">
            <a:off x="3353348" y="2911900"/>
            <a:ext cx="445674" cy="874317"/>
            <a:chOff x="3297788" y="2345383"/>
            <a:chExt cx="419796" cy="823549"/>
          </a:xfrm>
        </p:grpSpPr>
        <p:sp>
          <p:nvSpPr>
            <p:cNvPr id="905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906" name="グループ化 905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913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14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907" name="グループ化 906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911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12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908" name="グループ化 907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909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10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744" name="グループ化 743"/>
          <p:cNvGrpSpPr>
            <a:grpSpLocks noChangeAspect="1"/>
          </p:cNvGrpSpPr>
          <p:nvPr/>
        </p:nvGrpSpPr>
        <p:grpSpPr>
          <a:xfrm rot="16200000">
            <a:off x="4235428" y="2911900"/>
            <a:ext cx="445674" cy="874317"/>
            <a:chOff x="3297788" y="2345383"/>
            <a:chExt cx="419796" cy="823549"/>
          </a:xfrm>
        </p:grpSpPr>
        <p:sp>
          <p:nvSpPr>
            <p:cNvPr id="767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896" name="グループ化 895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903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04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897" name="グループ化 896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901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02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898" name="グループ化 897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899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00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745" name="グループ化 744"/>
          <p:cNvGrpSpPr>
            <a:grpSpLocks noChangeAspect="1"/>
          </p:cNvGrpSpPr>
          <p:nvPr/>
        </p:nvGrpSpPr>
        <p:grpSpPr>
          <a:xfrm rot="16200000">
            <a:off x="5112208" y="2911900"/>
            <a:ext cx="445674" cy="874317"/>
            <a:chOff x="3297788" y="2345383"/>
            <a:chExt cx="419796" cy="823549"/>
          </a:xfrm>
        </p:grpSpPr>
        <p:sp>
          <p:nvSpPr>
            <p:cNvPr id="757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758" name="グループ化 757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765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66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759" name="グループ化 758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763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64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760" name="グループ化 759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761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62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746" name="グループ化 745"/>
          <p:cNvGrpSpPr>
            <a:grpSpLocks noChangeAspect="1"/>
          </p:cNvGrpSpPr>
          <p:nvPr/>
        </p:nvGrpSpPr>
        <p:grpSpPr>
          <a:xfrm rot="16200000">
            <a:off x="5994288" y="2911900"/>
            <a:ext cx="445674" cy="874317"/>
            <a:chOff x="3297788" y="2345383"/>
            <a:chExt cx="419796" cy="823549"/>
          </a:xfrm>
        </p:grpSpPr>
        <p:sp>
          <p:nvSpPr>
            <p:cNvPr id="747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748" name="グループ化 747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755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56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749" name="グループ化 748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753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54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750" name="グループ化 749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751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52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</p:grpSp>
      <p:grpSp>
        <p:nvGrpSpPr>
          <p:cNvPr id="962" name="グループ化 961"/>
          <p:cNvGrpSpPr>
            <a:grpSpLocks noChangeAspect="1"/>
          </p:cNvGrpSpPr>
          <p:nvPr/>
        </p:nvGrpSpPr>
        <p:grpSpPr>
          <a:xfrm rot="5400000">
            <a:off x="5994287" y="6874062"/>
            <a:ext cx="445674" cy="874317"/>
            <a:chOff x="3297788" y="2345383"/>
            <a:chExt cx="419796" cy="823549"/>
          </a:xfrm>
        </p:grpSpPr>
        <p:sp>
          <p:nvSpPr>
            <p:cNvPr id="996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ja-JP" altLang="en-US"/>
            </a:p>
          </p:txBody>
        </p:sp>
        <p:grpSp>
          <p:nvGrpSpPr>
            <p:cNvPr id="997" name="グループ化 996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1004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ja-JP" altLang="en-US"/>
              </a:p>
            </p:txBody>
          </p:sp>
          <p:sp>
            <p:nvSpPr>
              <p:cNvPr id="1005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ja-JP" altLang="en-US"/>
              </a:p>
            </p:txBody>
          </p:sp>
        </p:grpSp>
        <p:grpSp>
          <p:nvGrpSpPr>
            <p:cNvPr id="998" name="グループ化 997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1002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ja-JP" altLang="en-US"/>
              </a:p>
            </p:txBody>
          </p:sp>
          <p:sp>
            <p:nvSpPr>
              <p:cNvPr id="1003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ja-JP" altLang="en-US"/>
              </a:p>
            </p:txBody>
          </p:sp>
        </p:grpSp>
        <p:grpSp>
          <p:nvGrpSpPr>
            <p:cNvPr id="999" name="グループ化 998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1000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ja-JP" altLang="en-US"/>
              </a:p>
            </p:txBody>
          </p:sp>
          <p:sp>
            <p:nvSpPr>
              <p:cNvPr id="1001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ja-JP" altLang="en-US"/>
              </a:p>
            </p:txBody>
          </p:sp>
        </p:grpSp>
      </p:grpSp>
      <p:grpSp>
        <p:nvGrpSpPr>
          <p:cNvPr id="963" name="グループ化 962"/>
          <p:cNvGrpSpPr>
            <a:grpSpLocks noChangeAspect="1"/>
          </p:cNvGrpSpPr>
          <p:nvPr/>
        </p:nvGrpSpPr>
        <p:grpSpPr>
          <a:xfrm rot="5400000">
            <a:off x="5112207" y="6874062"/>
            <a:ext cx="445674" cy="874317"/>
            <a:chOff x="3297788" y="2345383"/>
            <a:chExt cx="419796" cy="823549"/>
          </a:xfrm>
        </p:grpSpPr>
        <p:sp>
          <p:nvSpPr>
            <p:cNvPr id="986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ja-JP" altLang="en-US"/>
            </a:p>
          </p:txBody>
        </p:sp>
        <p:grpSp>
          <p:nvGrpSpPr>
            <p:cNvPr id="987" name="グループ化 986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994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ja-JP" altLang="en-US"/>
              </a:p>
            </p:txBody>
          </p:sp>
          <p:sp>
            <p:nvSpPr>
              <p:cNvPr id="995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ja-JP" altLang="en-US"/>
              </a:p>
            </p:txBody>
          </p:sp>
        </p:grpSp>
        <p:grpSp>
          <p:nvGrpSpPr>
            <p:cNvPr id="988" name="グループ化 987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992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ja-JP" altLang="en-US"/>
              </a:p>
            </p:txBody>
          </p:sp>
          <p:sp>
            <p:nvSpPr>
              <p:cNvPr id="993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ja-JP" altLang="en-US"/>
              </a:p>
            </p:txBody>
          </p:sp>
        </p:grpSp>
        <p:grpSp>
          <p:nvGrpSpPr>
            <p:cNvPr id="989" name="グループ化 988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990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ja-JP" altLang="en-US"/>
              </a:p>
            </p:txBody>
          </p:sp>
          <p:sp>
            <p:nvSpPr>
              <p:cNvPr id="991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ja-JP" altLang="en-US"/>
              </a:p>
            </p:txBody>
          </p:sp>
        </p:grpSp>
      </p:grpSp>
      <p:grpSp>
        <p:nvGrpSpPr>
          <p:cNvPr id="964" name="グループ化 963"/>
          <p:cNvGrpSpPr>
            <a:grpSpLocks noChangeAspect="1"/>
          </p:cNvGrpSpPr>
          <p:nvPr/>
        </p:nvGrpSpPr>
        <p:grpSpPr>
          <a:xfrm rot="5400000">
            <a:off x="4235427" y="6874062"/>
            <a:ext cx="445674" cy="874317"/>
            <a:chOff x="3297788" y="2345383"/>
            <a:chExt cx="419796" cy="823549"/>
          </a:xfrm>
        </p:grpSpPr>
        <p:sp>
          <p:nvSpPr>
            <p:cNvPr id="976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ja-JP" altLang="en-US"/>
            </a:p>
          </p:txBody>
        </p:sp>
        <p:grpSp>
          <p:nvGrpSpPr>
            <p:cNvPr id="977" name="グループ化 976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984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ja-JP" altLang="en-US"/>
              </a:p>
            </p:txBody>
          </p:sp>
          <p:sp>
            <p:nvSpPr>
              <p:cNvPr id="985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ja-JP" altLang="en-US"/>
              </a:p>
            </p:txBody>
          </p:sp>
        </p:grpSp>
        <p:grpSp>
          <p:nvGrpSpPr>
            <p:cNvPr id="978" name="グループ化 977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982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ja-JP" altLang="en-US"/>
              </a:p>
            </p:txBody>
          </p:sp>
          <p:sp>
            <p:nvSpPr>
              <p:cNvPr id="983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ja-JP" altLang="en-US"/>
              </a:p>
            </p:txBody>
          </p:sp>
        </p:grpSp>
        <p:grpSp>
          <p:nvGrpSpPr>
            <p:cNvPr id="979" name="グループ化 978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980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ja-JP" altLang="en-US"/>
              </a:p>
            </p:txBody>
          </p:sp>
          <p:sp>
            <p:nvSpPr>
              <p:cNvPr id="981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ja-JP" altLang="en-US"/>
              </a:p>
            </p:txBody>
          </p:sp>
        </p:grpSp>
      </p:grpSp>
      <p:grpSp>
        <p:nvGrpSpPr>
          <p:cNvPr id="965" name="グループ化 964"/>
          <p:cNvGrpSpPr>
            <a:grpSpLocks noChangeAspect="1"/>
          </p:cNvGrpSpPr>
          <p:nvPr/>
        </p:nvGrpSpPr>
        <p:grpSpPr>
          <a:xfrm rot="5400000">
            <a:off x="3353347" y="6874062"/>
            <a:ext cx="445674" cy="874317"/>
            <a:chOff x="3297788" y="2345383"/>
            <a:chExt cx="419796" cy="823549"/>
          </a:xfrm>
        </p:grpSpPr>
        <p:sp>
          <p:nvSpPr>
            <p:cNvPr id="966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ja-JP" altLang="en-US"/>
            </a:p>
          </p:txBody>
        </p:sp>
        <p:grpSp>
          <p:nvGrpSpPr>
            <p:cNvPr id="967" name="グループ化 966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974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ja-JP" altLang="en-US"/>
              </a:p>
            </p:txBody>
          </p:sp>
          <p:sp>
            <p:nvSpPr>
              <p:cNvPr id="975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ja-JP" altLang="en-US"/>
              </a:p>
            </p:txBody>
          </p:sp>
        </p:grpSp>
        <p:grpSp>
          <p:nvGrpSpPr>
            <p:cNvPr id="968" name="グループ化 967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972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ja-JP" altLang="en-US"/>
              </a:p>
            </p:txBody>
          </p:sp>
          <p:sp>
            <p:nvSpPr>
              <p:cNvPr id="973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ja-JP" altLang="en-US"/>
              </a:p>
            </p:txBody>
          </p:sp>
        </p:grpSp>
        <p:grpSp>
          <p:nvGrpSpPr>
            <p:cNvPr id="969" name="グループ化 968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970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ja-JP" altLang="en-US"/>
              </a:p>
            </p:txBody>
          </p:sp>
          <p:sp>
            <p:nvSpPr>
              <p:cNvPr id="971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ja-JP" altLang="en-US"/>
              </a:p>
            </p:txBody>
          </p:sp>
        </p:grpSp>
      </p:grpSp>
      <p:grpSp>
        <p:nvGrpSpPr>
          <p:cNvPr id="918" name="グループ化 917"/>
          <p:cNvGrpSpPr>
            <a:grpSpLocks noChangeAspect="1"/>
          </p:cNvGrpSpPr>
          <p:nvPr/>
        </p:nvGrpSpPr>
        <p:grpSpPr>
          <a:xfrm rot="5400000">
            <a:off x="9509543" y="6874062"/>
            <a:ext cx="445674" cy="874317"/>
            <a:chOff x="3297788" y="2345383"/>
            <a:chExt cx="419796" cy="823549"/>
          </a:xfrm>
        </p:grpSpPr>
        <p:sp>
          <p:nvSpPr>
            <p:cNvPr id="952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ja-JP" altLang="en-US"/>
            </a:p>
          </p:txBody>
        </p:sp>
        <p:grpSp>
          <p:nvGrpSpPr>
            <p:cNvPr id="953" name="グループ化 952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960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ja-JP" altLang="en-US"/>
              </a:p>
            </p:txBody>
          </p:sp>
          <p:sp>
            <p:nvSpPr>
              <p:cNvPr id="961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ja-JP" altLang="en-US"/>
              </a:p>
            </p:txBody>
          </p:sp>
        </p:grpSp>
        <p:grpSp>
          <p:nvGrpSpPr>
            <p:cNvPr id="954" name="グループ化 953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958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ja-JP" altLang="en-US"/>
              </a:p>
            </p:txBody>
          </p:sp>
          <p:sp>
            <p:nvSpPr>
              <p:cNvPr id="959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ja-JP" altLang="en-US"/>
              </a:p>
            </p:txBody>
          </p:sp>
        </p:grpSp>
        <p:grpSp>
          <p:nvGrpSpPr>
            <p:cNvPr id="955" name="グループ化 954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956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ja-JP" altLang="en-US"/>
              </a:p>
            </p:txBody>
          </p:sp>
          <p:sp>
            <p:nvSpPr>
              <p:cNvPr id="957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ja-JP" altLang="en-US"/>
              </a:p>
            </p:txBody>
          </p:sp>
        </p:grpSp>
      </p:grpSp>
      <p:grpSp>
        <p:nvGrpSpPr>
          <p:cNvPr id="919" name="グループ化 918"/>
          <p:cNvGrpSpPr>
            <a:grpSpLocks noChangeAspect="1"/>
          </p:cNvGrpSpPr>
          <p:nvPr/>
        </p:nvGrpSpPr>
        <p:grpSpPr>
          <a:xfrm rot="5400000">
            <a:off x="8627463" y="6874062"/>
            <a:ext cx="445674" cy="874317"/>
            <a:chOff x="3297788" y="2345383"/>
            <a:chExt cx="419796" cy="823549"/>
          </a:xfrm>
        </p:grpSpPr>
        <p:sp>
          <p:nvSpPr>
            <p:cNvPr id="942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ja-JP" altLang="en-US"/>
            </a:p>
          </p:txBody>
        </p:sp>
        <p:grpSp>
          <p:nvGrpSpPr>
            <p:cNvPr id="943" name="グループ化 942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950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ja-JP" altLang="en-US"/>
              </a:p>
            </p:txBody>
          </p:sp>
          <p:sp>
            <p:nvSpPr>
              <p:cNvPr id="951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ja-JP" altLang="en-US"/>
              </a:p>
            </p:txBody>
          </p:sp>
        </p:grpSp>
        <p:grpSp>
          <p:nvGrpSpPr>
            <p:cNvPr id="944" name="グループ化 943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948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ja-JP" altLang="en-US"/>
              </a:p>
            </p:txBody>
          </p:sp>
          <p:sp>
            <p:nvSpPr>
              <p:cNvPr id="949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ja-JP" altLang="en-US"/>
              </a:p>
            </p:txBody>
          </p:sp>
        </p:grpSp>
        <p:grpSp>
          <p:nvGrpSpPr>
            <p:cNvPr id="945" name="グループ化 944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946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ja-JP" altLang="en-US"/>
              </a:p>
            </p:txBody>
          </p:sp>
          <p:sp>
            <p:nvSpPr>
              <p:cNvPr id="947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ja-JP" altLang="en-US"/>
              </a:p>
            </p:txBody>
          </p:sp>
        </p:grpSp>
      </p:grpSp>
      <p:grpSp>
        <p:nvGrpSpPr>
          <p:cNvPr id="920" name="グループ化 919"/>
          <p:cNvGrpSpPr>
            <a:grpSpLocks noChangeAspect="1"/>
          </p:cNvGrpSpPr>
          <p:nvPr/>
        </p:nvGrpSpPr>
        <p:grpSpPr>
          <a:xfrm rot="5400000">
            <a:off x="7750683" y="6874062"/>
            <a:ext cx="445674" cy="874317"/>
            <a:chOff x="3297788" y="2345383"/>
            <a:chExt cx="419796" cy="823549"/>
          </a:xfrm>
        </p:grpSpPr>
        <p:sp>
          <p:nvSpPr>
            <p:cNvPr id="932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ja-JP" altLang="en-US"/>
            </a:p>
          </p:txBody>
        </p:sp>
        <p:grpSp>
          <p:nvGrpSpPr>
            <p:cNvPr id="933" name="グループ化 932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940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ja-JP" altLang="en-US"/>
              </a:p>
            </p:txBody>
          </p:sp>
          <p:sp>
            <p:nvSpPr>
              <p:cNvPr id="941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ja-JP" altLang="en-US"/>
              </a:p>
            </p:txBody>
          </p:sp>
        </p:grpSp>
        <p:grpSp>
          <p:nvGrpSpPr>
            <p:cNvPr id="934" name="グループ化 933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938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ja-JP" altLang="en-US"/>
              </a:p>
            </p:txBody>
          </p:sp>
          <p:sp>
            <p:nvSpPr>
              <p:cNvPr id="939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ja-JP" altLang="en-US"/>
              </a:p>
            </p:txBody>
          </p:sp>
        </p:grpSp>
        <p:grpSp>
          <p:nvGrpSpPr>
            <p:cNvPr id="935" name="グループ化 934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936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ja-JP" altLang="en-US"/>
              </a:p>
            </p:txBody>
          </p:sp>
          <p:sp>
            <p:nvSpPr>
              <p:cNvPr id="937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ja-JP" altLang="en-US"/>
              </a:p>
            </p:txBody>
          </p:sp>
        </p:grpSp>
      </p:grpSp>
      <p:grpSp>
        <p:nvGrpSpPr>
          <p:cNvPr id="921" name="グループ化 920"/>
          <p:cNvGrpSpPr>
            <a:grpSpLocks noChangeAspect="1"/>
          </p:cNvGrpSpPr>
          <p:nvPr/>
        </p:nvGrpSpPr>
        <p:grpSpPr>
          <a:xfrm rot="5400000">
            <a:off x="6868603" y="6874062"/>
            <a:ext cx="445674" cy="874317"/>
            <a:chOff x="3297788" y="2345383"/>
            <a:chExt cx="419796" cy="823549"/>
          </a:xfrm>
        </p:grpSpPr>
        <p:sp>
          <p:nvSpPr>
            <p:cNvPr id="922" name="Freeform 199"/>
            <p:cNvSpPr>
              <a:spLocks/>
            </p:cNvSpPr>
            <p:nvPr/>
          </p:nvSpPr>
          <p:spPr bwMode="auto">
            <a:xfrm>
              <a:off x="3297788" y="2345383"/>
              <a:ext cx="205887" cy="823549"/>
            </a:xfrm>
            <a:custGeom>
              <a:avLst/>
              <a:gdLst>
                <a:gd name="T0" fmla="*/ 0 w 154"/>
                <a:gd name="T1" fmla="*/ 616 h 616"/>
                <a:gd name="T2" fmla="*/ 0 w 154"/>
                <a:gd name="T3" fmla="*/ 0 h 616"/>
                <a:gd name="T4" fmla="*/ 154 w 154"/>
                <a:gd name="T5" fmla="*/ 0 h 616"/>
                <a:gd name="T6" fmla="*/ 154 w 154"/>
                <a:gd name="T7" fmla="*/ 616 h 616"/>
                <a:gd name="T8" fmla="*/ 0 w 154"/>
                <a:gd name="T9" fmla="*/ 616 h 616"/>
                <a:gd name="T10" fmla="*/ 0 w 154"/>
                <a:gd name="T11" fmla="*/ 616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616">
                  <a:moveTo>
                    <a:pt x="0" y="616"/>
                  </a:moveTo>
                  <a:lnTo>
                    <a:pt x="0" y="0"/>
                  </a:lnTo>
                  <a:lnTo>
                    <a:pt x="154" y="0"/>
                  </a:lnTo>
                  <a:lnTo>
                    <a:pt x="154" y="616"/>
                  </a:lnTo>
                  <a:lnTo>
                    <a:pt x="0" y="616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25400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ja-JP" altLang="en-US"/>
            </a:p>
          </p:txBody>
        </p:sp>
        <p:grpSp>
          <p:nvGrpSpPr>
            <p:cNvPr id="923" name="グループ化 922"/>
            <p:cNvGrpSpPr/>
            <p:nvPr/>
          </p:nvGrpSpPr>
          <p:grpSpPr>
            <a:xfrm>
              <a:off x="3509023" y="2654214"/>
              <a:ext cx="208561" cy="205887"/>
              <a:chOff x="3509023" y="2654214"/>
              <a:chExt cx="208561" cy="205887"/>
            </a:xfrm>
          </p:grpSpPr>
          <p:sp>
            <p:nvSpPr>
              <p:cNvPr id="930" name="Freeform 200"/>
              <p:cNvSpPr>
                <a:spLocks/>
              </p:cNvSpPr>
              <p:nvPr/>
            </p:nvSpPr>
            <p:spPr bwMode="auto">
              <a:xfrm>
                <a:off x="3509023" y="2654214"/>
                <a:ext cx="161768" cy="205887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ja-JP" altLang="en-US"/>
              </a:p>
            </p:txBody>
          </p:sp>
          <p:sp>
            <p:nvSpPr>
              <p:cNvPr id="931" name="Freeform 201"/>
              <p:cNvSpPr>
                <a:spLocks/>
              </p:cNvSpPr>
              <p:nvPr/>
            </p:nvSpPr>
            <p:spPr bwMode="auto">
              <a:xfrm>
                <a:off x="3676139" y="2654214"/>
                <a:ext cx="41445" cy="205887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ja-JP" altLang="en-US"/>
              </a:p>
            </p:txBody>
          </p:sp>
        </p:grpSp>
        <p:grpSp>
          <p:nvGrpSpPr>
            <p:cNvPr id="924" name="グループ化 923"/>
            <p:cNvGrpSpPr/>
            <p:nvPr/>
          </p:nvGrpSpPr>
          <p:grpSpPr>
            <a:xfrm>
              <a:off x="3509023" y="2380143"/>
              <a:ext cx="208561" cy="208561"/>
              <a:chOff x="3509023" y="2380143"/>
              <a:chExt cx="208561" cy="208561"/>
            </a:xfrm>
            <a:solidFill>
              <a:schemeClr val="accent5">
                <a:lumMod val="20000"/>
                <a:lumOff val="80000"/>
              </a:schemeClr>
            </a:solidFill>
          </p:grpSpPr>
          <p:sp>
            <p:nvSpPr>
              <p:cNvPr id="928" name="Freeform 202"/>
              <p:cNvSpPr>
                <a:spLocks/>
              </p:cNvSpPr>
              <p:nvPr/>
            </p:nvSpPr>
            <p:spPr bwMode="auto">
              <a:xfrm>
                <a:off x="3509023" y="2380143"/>
                <a:ext cx="161768" cy="208561"/>
              </a:xfrm>
              <a:custGeom>
                <a:avLst/>
                <a:gdLst>
                  <a:gd name="T0" fmla="*/ 0 w 51"/>
                  <a:gd name="T1" fmla="*/ 15 h 66"/>
                  <a:gd name="T2" fmla="*/ 0 w 51"/>
                  <a:gd name="T3" fmla="*/ 51 h 66"/>
                  <a:gd name="T4" fmla="*/ 15 w 51"/>
                  <a:gd name="T5" fmla="*/ 66 h 66"/>
                  <a:gd name="T6" fmla="*/ 51 w 51"/>
                  <a:gd name="T7" fmla="*/ 66 h 66"/>
                  <a:gd name="T8" fmla="*/ 51 w 51"/>
                  <a:gd name="T9" fmla="*/ 0 h 66"/>
                  <a:gd name="T10" fmla="*/ 15 w 51"/>
                  <a:gd name="T11" fmla="*/ 0 h 66"/>
                  <a:gd name="T12" fmla="*/ 0 w 51"/>
                  <a:gd name="T13" fmla="*/ 15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6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6"/>
                      <a:pt x="15" y="66"/>
                    </a:cubicBezTo>
                    <a:cubicBezTo>
                      <a:pt x="51" y="66"/>
                      <a:pt x="51" y="66"/>
                      <a:pt x="51" y="66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ja-JP" altLang="en-US"/>
              </a:p>
            </p:txBody>
          </p:sp>
          <p:sp>
            <p:nvSpPr>
              <p:cNvPr id="929" name="Freeform 203"/>
              <p:cNvSpPr>
                <a:spLocks/>
              </p:cNvSpPr>
              <p:nvPr/>
            </p:nvSpPr>
            <p:spPr bwMode="auto">
              <a:xfrm>
                <a:off x="3676139" y="2380143"/>
                <a:ext cx="41445" cy="208561"/>
              </a:xfrm>
              <a:custGeom>
                <a:avLst/>
                <a:gdLst>
                  <a:gd name="T0" fmla="*/ 0 w 13"/>
                  <a:gd name="T1" fmla="*/ 6 h 66"/>
                  <a:gd name="T2" fmla="*/ 0 w 13"/>
                  <a:gd name="T3" fmla="*/ 59 h 66"/>
                  <a:gd name="T4" fmla="*/ 7 w 13"/>
                  <a:gd name="T5" fmla="*/ 66 h 66"/>
                  <a:gd name="T6" fmla="*/ 13 w 13"/>
                  <a:gd name="T7" fmla="*/ 59 h 66"/>
                  <a:gd name="T8" fmla="*/ 13 w 13"/>
                  <a:gd name="T9" fmla="*/ 6 h 66"/>
                  <a:gd name="T10" fmla="*/ 7 w 13"/>
                  <a:gd name="T11" fmla="*/ 0 h 66"/>
                  <a:gd name="T12" fmla="*/ 0 w 13"/>
                  <a:gd name="T13" fmla="*/ 6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6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6"/>
                      <a:pt x="7" y="66"/>
                    </a:cubicBezTo>
                    <a:cubicBezTo>
                      <a:pt x="10" y="66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grpFill/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ja-JP" altLang="en-US"/>
              </a:p>
            </p:txBody>
          </p:sp>
        </p:grpSp>
        <p:grpSp>
          <p:nvGrpSpPr>
            <p:cNvPr id="925" name="グループ化 924"/>
            <p:cNvGrpSpPr/>
            <p:nvPr/>
          </p:nvGrpSpPr>
          <p:grpSpPr>
            <a:xfrm>
              <a:off x="3509023" y="2929621"/>
              <a:ext cx="208561" cy="204550"/>
              <a:chOff x="3509023" y="2929621"/>
              <a:chExt cx="208561" cy="204550"/>
            </a:xfrm>
          </p:grpSpPr>
          <p:sp>
            <p:nvSpPr>
              <p:cNvPr id="926" name="Freeform 204"/>
              <p:cNvSpPr>
                <a:spLocks/>
              </p:cNvSpPr>
              <p:nvPr/>
            </p:nvSpPr>
            <p:spPr bwMode="auto">
              <a:xfrm>
                <a:off x="3509023" y="2929621"/>
                <a:ext cx="161768" cy="204550"/>
              </a:xfrm>
              <a:custGeom>
                <a:avLst/>
                <a:gdLst>
                  <a:gd name="T0" fmla="*/ 0 w 51"/>
                  <a:gd name="T1" fmla="*/ 15 h 65"/>
                  <a:gd name="T2" fmla="*/ 0 w 51"/>
                  <a:gd name="T3" fmla="*/ 51 h 65"/>
                  <a:gd name="T4" fmla="*/ 15 w 51"/>
                  <a:gd name="T5" fmla="*/ 65 h 65"/>
                  <a:gd name="T6" fmla="*/ 51 w 51"/>
                  <a:gd name="T7" fmla="*/ 65 h 65"/>
                  <a:gd name="T8" fmla="*/ 51 w 51"/>
                  <a:gd name="T9" fmla="*/ 0 h 65"/>
                  <a:gd name="T10" fmla="*/ 15 w 51"/>
                  <a:gd name="T11" fmla="*/ 0 h 65"/>
                  <a:gd name="T12" fmla="*/ 0 w 51"/>
                  <a:gd name="T13" fmla="*/ 1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1" h="65">
                    <a:moveTo>
                      <a:pt x="0" y="15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0" y="59"/>
                      <a:pt x="7" y="65"/>
                      <a:pt x="15" y="65"/>
                    </a:cubicBezTo>
                    <a:cubicBezTo>
                      <a:pt x="51" y="65"/>
                      <a:pt x="51" y="65"/>
                      <a:pt x="51" y="65"/>
                    </a:cubicBezTo>
                    <a:cubicBezTo>
                      <a:pt x="51" y="0"/>
                      <a:pt x="51" y="0"/>
                      <a:pt x="51" y="0"/>
                    </a:cubicBez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7"/>
                      <a:pt x="0" y="15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ja-JP" altLang="en-US"/>
              </a:p>
            </p:txBody>
          </p:sp>
          <p:sp>
            <p:nvSpPr>
              <p:cNvPr id="927" name="Freeform 205"/>
              <p:cNvSpPr>
                <a:spLocks/>
              </p:cNvSpPr>
              <p:nvPr/>
            </p:nvSpPr>
            <p:spPr bwMode="auto">
              <a:xfrm>
                <a:off x="3676139" y="2929621"/>
                <a:ext cx="41445" cy="204550"/>
              </a:xfrm>
              <a:custGeom>
                <a:avLst/>
                <a:gdLst>
                  <a:gd name="T0" fmla="*/ 0 w 13"/>
                  <a:gd name="T1" fmla="*/ 6 h 65"/>
                  <a:gd name="T2" fmla="*/ 0 w 13"/>
                  <a:gd name="T3" fmla="*/ 59 h 65"/>
                  <a:gd name="T4" fmla="*/ 7 w 13"/>
                  <a:gd name="T5" fmla="*/ 65 h 65"/>
                  <a:gd name="T6" fmla="*/ 13 w 13"/>
                  <a:gd name="T7" fmla="*/ 59 h 65"/>
                  <a:gd name="T8" fmla="*/ 13 w 13"/>
                  <a:gd name="T9" fmla="*/ 6 h 65"/>
                  <a:gd name="T10" fmla="*/ 7 w 13"/>
                  <a:gd name="T11" fmla="*/ 0 h 65"/>
                  <a:gd name="T12" fmla="*/ 0 w 13"/>
                  <a:gd name="T13" fmla="*/ 6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" h="65">
                    <a:moveTo>
                      <a:pt x="0" y="6"/>
                    </a:moveTo>
                    <a:cubicBezTo>
                      <a:pt x="0" y="59"/>
                      <a:pt x="0" y="59"/>
                      <a:pt x="0" y="59"/>
                    </a:cubicBezTo>
                    <a:cubicBezTo>
                      <a:pt x="0" y="63"/>
                      <a:pt x="3" y="65"/>
                      <a:pt x="7" y="65"/>
                    </a:cubicBezTo>
                    <a:cubicBezTo>
                      <a:pt x="10" y="65"/>
                      <a:pt x="13" y="63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0" y="0"/>
                      <a:pt x="7" y="0"/>
                    </a:cubicBezTo>
                    <a:cubicBezTo>
                      <a:pt x="3" y="0"/>
                      <a:pt x="0" y="3"/>
                      <a:pt x="0" y="6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 w="2540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r"/>
                <a:endParaRPr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9535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788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</TotalTime>
  <Words>9</Words>
  <Application>Microsoft Office PowerPoint</Application>
  <PresentationFormat>A3 297x420 mm</PresentationFormat>
  <Paragraphs>6</Paragraphs>
  <Slides>3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デザインの設定</vt:lpstr>
      <vt:lpstr>PowerPoint プレゼンテーション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eigyou5</dc:creator>
  <cp:lastModifiedBy>eigyou5</cp:lastModifiedBy>
  <cp:revision>33</cp:revision>
  <cp:lastPrinted>2019-12-25T06:38:11Z</cp:lastPrinted>
  <dcterms:created xsi:type="dcterms:W3CDTF">2019-12-25T03:04:01Z</dcterms:created>
  <dcterms:modified xsi:type="dcterms:W3CDTF">2023-03-28T06:40:55Z</dcterms:modified>
</cp:coreProperties>
</file>